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03" r:id="rId2"/>
    <p:sldId id="325" r:id="rId3"/>
    <p:sldId id="392" r:id="rId4"/>
    <p:sldId id="332" r:id="rId5"/>
    <p:sldId id="319" r:id="rId6"/>
    <p:sldId id="401" r:id="rId7"/>
    <p:sldId id="402" r:id="rId8"/>
    <p:sldId id="370" r:id="rId9"/>
    <p:sldId id="384" r:id="rId10"/>
    <p:sldId id="386" r:id="rId11"/>
    <p:sldId id="336" r:id="rId12"/>
    <p:sldId id="293" r:id="rId13"/>
    <p:sldId id="404" r:id="rId14"/>
    <p:sldId id="292" r:id="rId15"/>
  </p:sldIdLst>
  <p:sldSz cx="9144000" cy="6858000" type="screen4x3"/>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436"/>
    <a:srgbClr val="D1DFD6"/>
    <a:srgbClr val="003D7D"/>
    <a:srgbClr val="48A942"/>
    <a:srgbClr val="B2E4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94" autoAdjust="0"/>
    <p:restoredTop sz="79927" autoAdjust="0"/>
  </p:normalViewPr>
  <p:slideViewPr>
    <p:cSldViewPr>
      <p:cViewPr varScale="1">
        <p:scale>
          <a:sx n="59" d="100"/>
          <a:sy n="59" d="100"/>
        </p:scale>
        <p:origin x="1192"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1026"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diagrams/_rels/data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image" Target="../media/image31.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image" Target="../media/image31.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4015AE-A268-46EE-B3C0-AA307D89C1B6}" type="doc">
      <dgm:prSet loTypeId="urn:microsoft.com/office/officeart/2005/8/layout/radial5" loCatId="relationship" qsTypeId="urn:microsoft.com/office/officeart/2005/8/quickstyle/simple1" qsCatId="simple" csTypeId="urn:microsoft.com/office/officeart/2005/8/colors/accent0_3" csCatId="mainScheme" phldr="1"/>
      <dgm:spPr/>
      <dgm:t>
        <a:bodyPr/>
        <a:lstStyle/>
        <a:p>
          <a:endParaRPr lang="en-GB"/>
        </a:p>
      </dgm:t>
    </dgm:pt>
    <dgm:pt modelId="{64909FB1-E8E6-460E-AD88-256CCF1E0FA5}">
      <dgm:prSet phldrT="[Text]" custT="1"/>
      <dgm:spPr>
        <a:solidFill>
          <a:srgbClr val="48A942"/>
        </a:solidFill>
        <a:ln>
          <a:solidFill>
            <a:srgbClr val="3EA436"/>
          </a:solidFill>
        </a:ln>
      </dgm:spPr>
      <dgm:t>
        <a:bodyPr/>
        <a:lstStyle/>
        <a:p>
          <a:r>
            <a:rPr lang="en-GB" sz="2400" dirty="0" smtClean="0"/>
            <a:t>YOU</a:t>
          </a:r>
          <a:endParaRPr lang="en-GB" sz="2400" dirty="0"/>
        </a:p>
      </dgm:t>
    </dgm:pt>
    <dgm:pt modelId="{41B171D5-F729-40E1-BDB3-EF71FD00F701}" type="parTrans" cxnId="{2D98AD66-2418-4F47-9B17-48BC65945E58}">
      <dgm:prSet/>
      <dgm:spPr/>
      <dgm:t>
        <a:bodyPr/>
        <a:lstStyle/>
        <a:p>
          <a:endParaRPr lang="en-GB" sz="2000"/>
        </a:p>
      </dgm:t>
    </dgm:pt>
    <dgm:pt modelId="{20F617E1-7843-4111-A256-3BC415A81A71}" type="sibTrans" cxnId="{2D98AD66-2418-4F47-9B17-48BC65945E58}">
      <dgm:prSet/>
      <dgm:spPr/>
      <dgm:t>
        <a:bodyPr/>
        <a:lstStyle/>
        <a:p>
          <a:endParaRPr lang="en-GB" sz="2000"/>
        </a:p>
      </dgm:t>
    </dgm:pt>
    <dgm:pt modelId="{92CEA3BC-9A57-4166-BADF-8A450409A30F}">
      <dgm:prSet phldrT="[Text]" custT="1"/>
      <dgm:spPr>
        <a:solidFill>
          <a:srgbClr val="003D7D"/>
        </a:solidFill>
      </dgm:spPr>
      <dgm:t>
        <a:bodyPr/>
        <a:lstStyle/>
        <a:p>
          <a:r>
            <a:rPr lang="en-GB" sz="1800" dirty="0" smtClean="0"/>
            <a:t>Strengthen your CV</a:t>
          </a:r>
          <a:endParaRPr lang="en-GB" sz="1800" dirty="0"/>
        </a:p>
      </dgm:t>
    </dgm:pt>
    <dgm:pt modelId="{658FE2B1-12AA-4ABE-A102-D2BD9D3C94E2}" type="parTrans" cxnId="{94B0BE68-E5AC-4B56-BD04-F87744B9960C}">
      <dgm:prSet custT="1"/>
      <dgm:spPr>
        <a:solidFill>
          <a:srgbClr val="D1DFD6"/>
        </a:solidFill>
      </dgm:spPr>
      <dgm:t>
        <a:bodyPr/>
        <a:lstStyle/>
        <a:p>
          <a:endParaRPr lang="en-GB" sz="2000"/>
        </a:p>
      </dgm:t>
    </dgm:pt>
    <dgm:pt modelId="{73AE4E20-8778-4F95-B607-D1A925AC1117}" type="sibTrans" cxnId="{94B0BE68-E5AC-4B56-BD04-F87744B9960C}">
      <dgm:prSet/>
      <dgm:spPr/>
      <dgm:t>
        <a:bodyPr/>
        <a:lstStyle/>
        <a:p>
          <a:endParaRPr lang="en-GB" sz="2000"/>
        </a:p>
      </dgm:t>
    </dgm:pt>
    <dgm:pt modelId="{69840B4D-86A9-47C6-BF2B-3E0B5BE68F9A}">
      <dgm:prSet phldrT="[Text]" custT="1"/>
      <dgm:spPr>
        <a:solidFill>
          <a:srgbClr val="003D7D"/>
        </a:solidFill>
      </dgm:spPr>
      <dgm:t>
        <a:bodyPr/>
        <a:lstStyle/>
        <a:p>
          <a:r>
            <a:rPr lang="en-GB" sz="2000" b="0" dirty="0" smtClean="0"/>
            <a:t>Grants</a:t>
          </a:r>
          <a:endParaRPr lang="en-GB" sz="2000" b="0" dirty="0"/>
        </a:p>
      </dgm:t>
    </dgm:pt>
    <dgm:pt modelId="{F580AF1B-F0B6-447B-9AFD-AC6142FFDF15}" type="parTrans" cxnId="{198EC833-B524-49BB-BF29-8F7708D0D503}">
      <dgm:prSet custT="1"/>
      <dgm:spPr>
        <a:solidFill>
          <a:srgbClr val="D1DFD6"/>
        </a:solidFill>
      </dgm:spPr>
      <dgm:t>
        <a:bodyPr/>
        <a:lstStyle/>
        <a:p>
          <a:endParaRPr lang="en-GB" sz="2000"/>
        </a:p>
      </dgm:t>
    </dgm:pt>
    <dgm:pt modelId="{F81F2C04-63D0-4F4C-898F-9252FA52ECE3}" type="sibTrans" cxnId="{198EC833-B524-49BB-BF29-8F7708D0D503}">
      <dgm:prSet/>
      <dgm:spPr/>
      <dgm:t>
        <a:bodyPr/>
        <a:lstStyle/>
        <a:p>
          <a:endParaRPr lang="en-GB" sz="2000"/>
        </a:p>
      </dgm:t>
    </dgm:pt>
    <dgm:pt modelId="{7FD90AFD-9FDE-431B-872B-D915B9042B79}">
      <dgm:prSet phldrT="[Text]" custT="1"/>
      <dgm:spPr>
        <a:solidFill>
          <a:srgbClr val="003D7D"/>
        </a:solidFill>
      </dgm:spPr>
      <dgm:t>
        <a:bodyPr/>
        <a:lstStyle/>
        <a:p>
          <a:r>
            <a:rPr lang="en-GB" sz="2000" dirty="0" smtClean="0"/>
            <a:t>Network</a:t>
          </a:r>
          <a:endParaRPr lang="en-GB" sz="2000" dirty="0"/>
        </a:p>
      </dgm:t>
    </dgm:pt>
    <dgm:pt modelId="{B9ACC730-85B4-42E0-B6BB-49F1B6856025}" type="parTrans" cxnId="{6FFD275C-BD2A-47CE-A9B7-577B6899C87F}">
      <dgm:prSet custT="1"/>
      <dgm:spPr>
        <a:solidFill>
          <a:srgbClr val="D1DFD6"/>
        </a:solidFill>
      </dgm:spPr>
      <dgm:t>
        <a:bodyPr/>
        <a:lstStyle/>
        <a:p>
          <a:endParaRPr lang="en-GB" sz="2000"/>
        </a:p>
      </dgm:t>
    </dgm:pt>
    <dgm:pt modelId="{F2B28727-3FE2-46B2-8E15-90F9F640EDB9}" type="sibTrans" cxnId="{6FFD275C-BD2A-47CE-A9B7-577B6899C87F}">
      <dgm:prSet/>
      <dgm:spPr/>
      <dgm:t>
        <a:bodyPr/>
        <a:lstStyle/>
        <a:p>
          <a:endParaRPr lang="en-GB" sz="2000"/>
        </a:p>
      </dgm:t>
    </dgm:pt>
    <dgm:pt modelId="{65CD124E-F795-46ED-A0A0-77CF6A1C3248}">
      <dgm:prSet custT="1"/>
      <dgm:spPr>
        <a:solidFill>
          <a:srgbClr val="003D7D"/>
        </a:solidFill>
      </dgm:spPr>
      <dgm:t>
        <a:bodyPr/>
        <a:lstStyle/>
        <a:p>
          <a:r>
            <a:rPr lang="en-GB" sz="2000" i="0" dirty="0" smtClean="0"/>
            <a:t>Discover</a:t>
          </a:r>
          <a:endParaRPr lang="en-GB" sz="2000" i="0" dirty="0"/>
        </a:p>
      </dgm:t>
    </dgm:pt>
    <dgm:pt modelId="{96352253-108F-4FF7-B902-165634293A41}" type="parTrans" cxnId="{F6A0F8E2-7A0B-4245-BA8D-31E3796309A0}">
      <dgm:prSet custT="1"/>
      <dgm:spPr>
        <a:solidFill>
          <a:srgbClr val="D1DFD6"/>
        </a:solidFill>
      </dgm:spPr>
      <dgm:t>
        <a:bodyPr/>
        <a:lstStyle/>
        <a:p>
          <a:endParaRPr lang="en-GB" sz="2000"/>
        </a:p>
      </dgm:t>
    </dgm:pt>
    <dgm:pt modelId="{16945B8D-0FE3-40B0-B0B1-B0FAE73FDA6F}" type="sibTrans" cxnId="{F6A0F8E2-7A0B-4245-BA8D-31E3796309A0}">
      <dgm:prSet/>
      <dgm:spPr/>
      <dgm:t>
        <a:bodyPr/>
        <a:lstStyle/>
        <a:p>
          <a:endParaRPr lang="en-GB" sz="2000"/>
        </a:p>
      </dgm:t>
    </dgm:pt>
    <dgm:pt modelId="{C0545DE3-2C7A-43FC-B9F7-B32FE08CFA48}">
      <dgm:prSet custT="1"/>
      <dgm:spPr/>
      <dgm:t>
        <a:bodyPr/>
        <a:lstStyle/>
        <a:p>
          <a:r>
            <a:rPr lang="en-GB" sz="1700" dirty="0" smtClean="0"/>
            <a:t>Life after your degree</a:t>
          </a:r>
          <a:endParaRPr lang="en-GB" sz="1700" dirty="0"/>
        </a:p>
      </dgm:t>
    </dgm:pt>
    <dgm:pt modelId="{6CBF72B0-222A-47EC-8962-022F4FCE8E67}" type="parTrans" cxnId="{C99361F3-A52C-4CDF-A946-9AFB41B06846}">
      <dgm:prSet/>
      <dgm:spPr>
        <a:solidFill>
          <a:srgbClr val="D1DFD6"/>
        </a:solidFill>
      </dgm:spPr>
      <dgm:t>
        <a:bodyPr/>
        <a:lstStyle/>
        <a:p>
          <a:endParaRPr lang="en-GB"/>
        </a:p>
      </dgm:t>
    </dgm:pt>
    <dgm:pt modelId="{D50D6890-B3FF-469A-BADB-3D7513DF9AA6}" type="sibTrans" cxnId="{C99361F3-A52C-4CDF-A946-9AFB41B06846}">
      <dgm:prSet/>
      <dgm:spPr/>
      <dgm:t>
        <a:bodyPr/>
        <a:lstStyle/>
        <a:p>
          <a:endParaRPr lang="en-GB"/>
        </a:p>
      </dgm:t>
    </dgm:pt>
    <dgm:pt modelId="{D75A5E3D-CFB2-4196-B876-04AEDA14741A}" type="pres">
      <dgm:prSet presAssocID="{014015AE-A268-46EE-B3C0-AA307D89C1B6}" presName="Name0" presStyleCnt="0">
        <dgm:presLayoutVars>
          <dgm:chMax val="1"/>
          <dgm:dir/>
          <dgm:animLvl val="ctr"/>
          <dgm:resizeHandles val="exact"/>
        </dgm:presLayoutVars>
      </dgm:prSet>
      <dgm:spPr/>
      <dgm:t>
        <a:bodyPr/>
        <a:lstStyle/>
        <a:p>
          <a:endParaRPr lang="en-GB"/>
        </a:p>
      </dgm:t>
    </dgm:pt>
    <dgm:pt modelId="{E638AA49-4EA1-405B-83A9-AB7C71EF4CA0}" type="pres">
      <dgm:prSet presAssocID="{64909FB1-E8E6-460E-AD88-256CCF1E0FA5}" presName="centerShape" presStyleLbl="node0" presStyleIdx="0" presStyleCnt="1" custScaleX="90129" custScaleY="90129"/>
      <dgm:spPr/>
      <dgm:t>
        <a:bodyPr/>
        <a:lstStyle/>
        <a:p>
          <a:endParaRPr lang="en-GB"/>
        </a:p>
      </dgm:t>
    </dgm:pt>
    <dgm:pt modelId="{2147DDEE-2C0A-4961-9539-B45FF84177AF}" type="pres">
      <dgm:prSet presAssocID="{658FE2B1-12AA-4ABE-A102-D2BD9D3C94E2}" presName="parTrans" presStyleLbl="sibTrans2D1" presStyleIdx="0" presStyleCnt="5"/>
      <dgm:spPr/>
      <dgm:t>
        <a:bodyPr/>
        <a:lstStyle/>
        <a:p>
          <a:endParaRPr lang="en-GB"/>
        </a:p>
      </dgm:t>
    </dgm:pt>
    <dgm:pt modelId="{00C6A6F3-3A03-4FF8-9708-41AA6DA73BF5}" type="pres">
      <dgm:prSet presAssocID="{658FE2B1-12AA-4ABE-A102-D2BD9D3C94E2}" presName="connectorText" presStyleLbl="sibTrans2D1" presStyleIdx="0" presStyleCnt="5"/>
      <dgm:spPr/>
      <dgm:t>
        <a:bodyPr/>
        <a:lstStyle/>
        <a:p>
          <a:endParaRPr lang="en-GB"/>
        </a:p>
      </dgm:t>
    </dgm:pt>
    <dgm:pt modelId="{61B46037-31BB-42AA-8BC4-693DB3E77E27}" type="pres">
      <dgm:prSet presAssocID="{92CEA3BC-9A57-4166-BADF-8A450409A30F}" presName="node" presStyleLbl="node1" presStyleIdx="0" presStyleCnt="5" custScaleX="102835" custScaleY="102835">
        <dgm:presLayoutVars>
          <dgm:bulletEnabled val="1"/>
        </dgm:presLayoutVars>
      </dgm:prSet>
      <dgm:spPr/>
      <dgm:t>
        <a:bodyPr/>
        <a:lstStyle/>
        <a:p>
          <a:endParaRPr lang="en-GB"/>
        </a:p>
      </dgm:t>
    </dgm:pt>
    <dgm:pt modelId="{9688330F-65D7-4B79-BEEE-DDFBA468D926}" type="pres">
      <dgm:prSet presAssocID="{F580AF1B-F0B6-447B-9AFD-AC6142FFDF15}" presName="parTrans" presStyleLbl="sibTrans2D1" presStyleIdx="1" presStyleCnt="5"/>
      <dgm:spPr/>
      <dgm:t>
        <a:bodyPr/>
        <a:lstStyle/>
        <a:p>
          <a:endParaRPr lang="en-GB"/>
        </a:p>
      </dgm:t>
    </dgm:pt>
    <dgm:pt modelId="{F9FD76DB-08D1-4491-86BE-D55D24CBF024}" type="pres">
      <dgm:prSet presAssocID="{F580AF1B-F0B6-447B-9AFD-AC6142FFDF15}" presName="connectorText" presStyleLbl="sibTrans2D1" presStyleIdx="1" presStyleCnt="5"/>
      <dgm:spPr/>
      <dgm:t>
        <a:bodyPr/>
        <a:lstStyle/>
        <a:p>
          <a:endParaRPr lang="en-GB"/>
        </a:p>
      </dgm:t>
    </dgm:pt>
    <dgm:pt modelId="{08DCF57E-46D4-4AEA-A9A5-13B9D1E4ABA7}" type="pres">
      <dgm:prSet presAssocID="{69840B4D-86A9-47C6-BF2B-3E0B5BE68F9A}" presName="node" presStyleLbl="node1" presStyleIdx="1" presStyleCnt="5" custScaleX="102835" custScaleY="102835">
        <dgm:presLayoutVars>
          <dgm:bulletEnabled val="1"/>
        </dgm:presLayoutVars>
      </dgm:prSet>
      <dgm:spPr/>
      <dgm:t>
        <a:bodyPr/>
        <a:lstStyle/>
        <a:p>
          <a:endParaRPr lang="en-GB"/>
        </a:p>
      </dgm:t>
    </dgm:pt>
    <dgm:pt modelId="{1EA038C5-E16D-4E0B-BAAE-AA517137B884}" type="pres">
      <dgm:prSet presAssocID="{B9ACC730-85B4-42E0-B6BB-49F1B6856025}" presName="parTrans" presStyleLbl="sibTrans2D1" presStyleIdx="2" presStyleCnt="5"/>
      <dgm:spPr/>
      <dgm:t>
        <a:bodyPr/>
        <a:lstStyle/>
        <a:p>
          <a:endParaRPr lang="en-GB"/>
        </a:p>
      </dgm:t>
    </dgm:pt>
    <dgm:pt modelId="{FE3CA713-A399-4BF4-A9B3-6149B68BFE02}" type="pres">
      <dgm:prSet presAssocID="{B9ACC730-85B4-42E0-B6BB-49F1B6856025}" presName="connectorText" presStyleLbl="sibTrans2D1" presStyleIdx="2" presStyleCnt="5"/>
      <dgm:spPr/>
      <dgm:t>
        <a:bodyPr/>
        <a:lstStyle/>
        <a:p>
          <a:endParaRPr lang="en-GB"/>
        </a:p>
      </dgm:t>
    </dgm:pt>
    <dgm:pt modelId="{8ADF07A0-8BE8-46F6-B2A4-4CE35AEF2F7B}" type="pres">
      <dgm:prSet presAssocID="{7FD90AFD-9FDE-431B-872B-D915B9042B79}" presName="node" presStyleLbl="node1" presStyleIdx="2" presStyleCnt="5" custScaleX="102835" custScaleY="102835">
        <dgm:presLayoutVars>
          <dgm:bulletEnabled val="1"/>
        </dgm:presLayoutVars>
      </dgm:prSet>
      <dgm:spPr/>
      <dgm:t>
        <a:bodyPr/>
        <a:lstStyle/>
        <a:p>
          <a:endParaRPr lang="en-GB"/>
        </a:p>
      </dgm:t>
    </dgm:pt>
    <dgm:pt modelId="{8D6B7547-C7E0-4657-867F-26A442584768}" type="pres">
      <dgm:prSet presAssocID="{96352253-108F-4FF7-B902-165634293A41}" presName="parTrans" presStyleLbl="sibTrans2D1" presStyleIdx="3" presStyleCnt="5"/>
      <dgm:spPr/>
      <dgm:t>
        <a:bodyPr/>
        <a:lstStyle/>
        <a:p>
          <a:endParaRPr lang="en-GB"/>
        </a:p>
      </dgm:t>
    </dgm:pt>
    <dgm:pt modelId="{E917789E-D743-431F-9718-461CF2538EE3}" type="pres">
      <dgm:prSet presAssocID="{96352253-108F-4FF7-B902-165634293A41}" presName="connectorText" presStyleLbl="sibTrans2D1" presStyleIdx="3" presStyleCnt="5"/>
      <dgm:spPr/>
      <dgm:t>
        <a:bodyPr/>
        <a:lstStyle/>
        <a:p>
          <a:endParaRPr lang="en-GB"/>
        </a:p>
      </dgm:t>
    </dgm:pt>
    <dgm:pt modelId="{8C782225-0009-4BC7-89C3-82AC513BCDF8}" type="pres">
      <dgm:prSet presAssocID="{65CD124E-F795-46ED-A0A0-77CF6A1C3248}" presName="node" presStyleLbl="node1" presStyleIdx="3" presStyleCnt="5" custScaleX="105284" custScaleY="105284">
        <dgm:presLayoutVars>
          <dgm:bulletEnabled val="1"/>
        </dgm:presLayoutVars>
      </dgm:prSet>
      <dgm:spPr/>
      <dgm:t>
        <a:bodyPr/>
        <a:lstStyle/>
        <a:p>
          <a:endParaRPr lang="en-GB"/>
        </a:p>
      </dgm:t>
    </dgm:pt>
    <dgm:pt modelId="{2EF405E3-F661-4521-BB41-A35E4C3B8B90}" type="pres">
      <dgm:prSet presAssocID="{6CBF72B0-222A-47EC-8962-022F4FCE8E67}" presName="parTrans" presStyleLbl="sibTrans2D1" presStyleIdx="4" presStyleCnt="5"/>
      <dgm:spPr/>
      <dgm:t>
        <a:bodyPr/>
        <a:lstStyle/>
        <a:p>
          <a:endParaRPr lang="en-GB"/>
        </a:p>
      </dgm:t>
    </dgm:pt>
    <dgm:pt modelId="{8BBFB79B-8E80-4EAF-8E3C-5CA1E380A42F}" type="pres">
      <dgm:prSet presAssocID="{6CBF72B0-222A-47EC-8962-022F4FCE8E67}" presName="connectorText" presStyleLbl="sibTrans2D1" presStyleIdx="4" presStyleCnt="5"/>
      <dgm:spPr/>
      <dgm:t>
        <a:bodyPr/>
        <a:lstStyle/>
        <a:p>
          <a:endParaRPr lang="en-GB"/>
        </a:p>
      </dgm:t>
    </dgm:pt>
    <dgm:pt modelId="{2A9DDFD9-7B42-4B6C-B725-D7E92AE5795F}" type="pres">
      <dgm:prSet presAssocID="{C0545DE3-2C7A-43FC-B9F7-B32FE08CFA48}" presName="node" presStyleLbl="node1" presStyleIdx="4" presStyleCnt="5">
        <dgm:presLayoutVars>
          <dgm:bulletEnabled val="1"/>
        </dgm:presLayoutVars>
      </dgm:prSet>
      <dgm:spPr/>
      <dgm:t>
        <a:bodyPr/>
        <a:lstStyle/>
        <a:p>
          <a:endParaRPr lang="en-GB"/>
        </a:p>
      </dgm:t>
    </dgm:pt>
  </dgm:ptLst>
  <dgm:cxnLst>
    <dgm:cxn modelId="{6A06575F-2CF7-416D-A3B2-48DAF1AE9E13}" type="presOf" srcId="{C0545DE3-2C7A-43FC-B9F7-B32FE08CFA48}" destId="{2A9DDFD9-7B42-4B6C-B725-D7E92AE5795F}" srcOrd="0" destOrd="0" presId="urn:microsoft.com/office/officeart/2005/8/layout/radial5"/>
    <dgm:cxn modelId="{86FD8672-B0B3-4BD3-AD7E-6C497F1B0B85}" type="presOf" srcId="{96352253-108F-4FF7-B902-165634293A41}" destId="{E917789E-D743-431F-9718-461CF2538EE3}" srcOrd="1" destOrd="0" presId="urn:microsoft.com/office/officeart/2005/8/layout/radial5"/>
    <dgm:cxn modelId="{2D98AD66-2418-4F47-9B17-48BC65945E58}" srcId="{014015AE-A268-46EE-B3C0-AA307D89C1B6}" destId="{64909FB1-E8E6-460E-AD88-256CCF1E0FA5}" srcOrd="0" destOrd="0" parTransId="{41B171D5-F729-40E1-BDB3-EF71FD00F701}" sibTransId="{20F617E1-7843-4111-A256-3BC415A81A71}"/>
    <dgm:cxn modelId="{E54CC3A0-567E-4AC8-8457-A3A595EF574D}" type="presOf" srcId="{B9ACC730-85B4-42E0-B6BB-49F1B6856025}" destId="{1EA038C5-E16D-4E0B-BAAE-AA517137B884}" srcOrd="0" destOrd="0" presId="urn:microsoft.com/office/officeart/2005/8/layout/radial5"/>
    <dgm:cxn modelId="{6FFD275C-BD2A-47CE-A9B7-577B6899C87F}" srcId="{64909FB1-E8E6-460E-AD88-256CCF1E0FA5}" destId="{7FD90AFD-9FDE-431B-872B-D915B9042B79}" srcOrd="2" destOrd="0" parTransId="{B9ACC730-85B4-42E0-B6BB-49F1B6856025}" sibTransId="{F2B28727-3FE2-46B2-8E15-90F9F640EDB9}"/>
    <dgm:cxn modelId="{55995D89-8E55-499B-B003-74562CB258DE}" type="presOf" srcId="{658FE2B1-12AA-4ABE-A102-D2BD9D3C94E2}" destId="{2147DDEE-2C0A-4961-9539-B45FF84177AF}" srcOrd="0" destOrd="0" presId="urn:microsoft.com/office/officeart/2005/8/layout/radial5"/>
    <dgm:cxn modelId="{648FB85D-FDD3-4C56-A4C8-6424DFCEB27B}" type="presOf" srcId="{96352253-108F-4FF7-B902-165634293A41}" destId="{8D6B7547-C7E0-4657-867F-26A442584768}" srcOrd="0" destOrd="0" presId="urn:microsoft.com/office/officeart/2005/8/layout/radial5"/>
    <dgm:cxn modelId="{7F3DD88F-F921-452B-9085-A9FE8D9EDE8F}" type="presOf" srcId="{92CEA3BC-9A57-4166-BADF-8A450409A30F}" destId="{61B46037-31BB-42AA-8BC4-693DB3E77E27}" srcOrd="0" destOrd="0" presId="urn:microsoft.com/office/officeart/2005/8/layout/radial5"/>
    <dgm:cxn modelId="{C7F3C859-CF64-4F64-8B9A-6ADA61E00EBE}" type="presOf" srcId="{6CBF72B0-222A-47EC-8962-022F4FCE8E67}" destId="{2EF405E3-F661-4521-BB41-A35E4C3B8B90}" srcOrd="0" destOrd="0" presId="urn:microsoft.com/office/officeart/2005/8/layout/radial5"/>
    <dgm:cxn modelId="{AC1738CF-D084-4FA3-B543-29F9ED285DC3}" type="presOf" srcId="{7FD90AFD-9FDE-431B-872B-D915B9042B79}" destId="{8ADF07A0-8BE8-46F6-B2A4-4CE35AEF2F7B}" srcOrd="0" destOrd="0" presId="urn:microsoft.com/office/officeart/2005/8/layout/radial5"/>
    <dgm:cxn modelId="{4BFAEB55-6BBB-410D-9CB3-CE2321D1AA46}" type="presOf" srcId="{F580AF1B-F0B6-447B-9AFD-AC6142FFDF15}" destId="{9688330F-65D7-4B79-BEEE-DDFBA468D926}" srcOrd="0" destOrd="0" presId="urn:microsoft.com/office/officeart/2005/8/layout/radial5"/>
    <dgm:cxn modelId="{C99361F3-A52C-4CDF-A946-9AFB41B06846}" srcId="{64909FB1-E8E6-460E-AD88-256CCF1E0FA5}" destId="{C0545DE3-2C7A-43FC-B9F7-B32FE08CFA48}" srcOrd="4" destOrd="0" parTransId="{6CBF72B0-222A-47EC-8962-022F4FCE8E67}" sibTransId="{D50D6890-B3FF-469A-BADB-3D7513DF9AA6}"/>
    <dgm:cxn modelId="{94B0BE68-E5AC-4B56-BD04-F87744B9960C}" srcId="{64909FB1-E8E6-460E-AD88-256CCF1E0FA5}" destId="{92CEA3BC-9A57-4166-BADF-8A450409A30F}" srcOrd="0" destOrd="0" parTransId="{658FE2B1-12AA-4ABE-A102-D2BD9D3C94E2}" sibTransId="{73AE4E20-8778-4F95-B607-D1A925AC1117}"/>
    <dgm:cxn modelId="{35A5626B-C048-41C3-ADE4-AFB032D437FF}" type="presOf" srcId="{014015AE-A268-46EE-B3C0-AA307D89C1B6}" destId="{D75A5E3D-CFB2-4196-B876-04AEDA14741A}" srcOrd="0" destOrd="0" presId="urn:microsoft.com/office/officeart/2005/8/layout/radial5"/>
    <dgm:cxn modelId="{198EC833-B524-49BB-BF29-8F7708D0D503}" srcId="{64909FB1-E8E6-460E-AD88-256CCF1E0FA5}" destId="{69840B4D-86A9-47C6-BF2B-3E0B5BE68F9A}" srcOrd="1" destOrd="0" parTransId="{F580AF1B-F0B6-447B-9AFD-AC6142FFDF15}" sibTransId="{F81F2C04-63D0-4F4C-898F-9252FA52ECE3}"/>
    <dgm:cxn modelId="{FE258EA7-A12B-4C57-A1F5-3B6C4A7DAFA5}" type="presOf" srcId="{658FE2B1-12AA-4ABE-A102-D2BD9D3C94E2}" destId="{00C6A6F3-3A03-4FF8-9708-41AA6DA73BF5}" srcOrd="1" destOrd="0" presId="urn:microsoft.com/office/officeart/2005/8/layout/radial5"/>
    <dgm:cxn modelId="{9BEDD102-EB11-4077-9AEC-5AD99BA4417C}" type="presOf" srcId="{B9ACC730-85B4-42E0-B6BB-49F1B6856025}" destId="{FE3CA713-A399-4BF4-A9B3-6149B68BFE02}" srcOrd="1" destOrd="0" presId="urn:microsoft.com/office/officeart/2005/8/layout/radial5"/>
    <dgm:cxn modelId="{D941F590-EFF2-40F2-8D5F-8C9C93BD710B}" type="presOf" srcId="{64909FB1-E8E6-460E-AD88-256CCF1E0FA5}" destId="{E638AA49-4EA1-405B-83A9-AB7C71EF4CA0}" srcOrd="0" destOrd="0" presId="urn:microsoft.com/office/officeart/2005/8/layout/radial5"/>
    <dgm:cxn modelId="{66B11DC1-3AA4-44DF-A4EC-B3120A4C489E}" type="presOf" srcId="{6CBF72B0-222A-47EC-8962-022F4FCE8E67}" destId="{8BBFB79B-8E80-4EAF-8E3C-5CA1E380A42F}" srcOrd="1" destOrd="0" presId="urn:microsoft.com/office/officeart/2005/8/layout/radial5"/>
    <dgm:cxn modelId="{9F249B2F-438E-4FAA-8953-BE56860AEB46}" type="presOf" srcId="{65CD124E-F795-46ED-A0A0-77CF6A1C3248}" destId="{8C782225-0009-4BC7-89C3-82AC513BCDF8}" srcOrd="0" destOrd="0" presId="urn:microsoft.com/office/officeart/2005/8/layout/radial5"/>
    <dgm:cxn modelId="{30979EA9-B2B5-4BC2-AFEB-6396491BB85B}" type="presOf" srcId="{69840B4D-86A9-47C6-BF2B-3E0B5BE68F9A}" destId="{08DCF57E-46D4-4AEA-A9A5-13B9D1E4ABA7}" srcOrd="0" destOrd="0" presId="urn:microsoft.com/office/officeart/2005/8/layout/radial5"/>
    <dgm:cxn modelId="{F40C0CC3-4C1B-4D1E-A70F-B8B69BBF605D}" type="presOf" srcId="{F580AF1B-F0B6-447B-9AFD-AC6142FFDF15}" destId="{F9FD76DB-08D1-4491-86BE-D55D24CBF024}" srcOrd="1" destOrd="0" presId="urn:microsoft.com/office/officeart/2005/8/layout/radial5"/>
    <dgm:cxn modelId="{F6A0F8E2-7A0B-4245-BA8D-31E3796309A0}" srcId="{64909FB1-E8E6-460E-AD88-256CCF1E0FA5}" destId="{65CD124E-F795-46ED-A0A0-77CF6A1C3248}" srcOrd="3" destOrd="0" parTransId="{96352253-108F-4FF7-B902-165634293A41}" sibTransId="{16945B8D-0FE3-40B0-B0B1-B0FAE73FDA6F}"/>
    <dgm:cxn modelId="{A4D977C2-5BF6-4CA3-AD48-96E121DF12A7}" type="presParOf" srcId="{D75A5E3D-CFB2-4196-B876-04AEDA14741A}" destId="{E638AA49-4EA1-405B-83A9-AB7C71EF4CA0}" srcOrd="0" destOrd="0" presId="urn:microsoft.com/office/officeart/2005/8/layout/radial5"/>
    <dgm:cxn modelId="{C9037D4A-E52B-4DB2-A011-8990007DB9DC}" type="presParOf" srcId="{D75A5E3D-CFB2-4196-B876-04AEDA14741A}" destId="{2147DDEE-2C0A-4961-9539-B45FF84177AF}" srcOrd="1" destOrd="0" presId="urn:microsoft.com/office/officeart/2005/8/layout/radial5"/>
    <dgm:cxn modelId="{F163B665-5F04-47B2-BFD0-BB69C3B11FC3}" type="presParOf" srcId="{2147DDEE-2C0A-4961-9539-B45FF84177AF}" destId="{00C6A6F3-3A03-4FF8-9708-41AA6DA73BF5}" srcOrd="0" destOrd="0" presId="urn:microsoft.com/office/officeart/2005/8/layout/radial5"/>
    <dgm:cxn modelId="{0034D4EA-73C5-4169-8C8E-502ED7DC6BC2}" type="presParOf" srcId="{D75A5E3D-CFB2-4196-B876-04AEDA14741A}" destId="{61B46037-31BB-42AA-8BC4-693DB3E77E27}" srcOrd="2" destOrd="0" presId="urn:microsoft.com/office/officeart/2005/8/layout/radial5"/>
    <dgm:cxn modelId="{6104F49F-E1AD-4F91-B3ED-BD521568D7A2}" type="presParOf" srcId="{D75A5E3D-CFB2-4196-B876-04AEDA14741A}" destId="{9688330F-65D7-4B79-BEEE-DDFBA468D926}" srcOrd="3" destOrd="0" presId="urn:microsoft.com/office/officeart/2005/8/layout/radial5"/>
    <dgm:cxn modelId="{FFF74C09-1164-4F1A-B718-33BACB9A7E60}" type="presParOf" srcId="{9688330F-65D7-4B79-BEEE-DDFBA468D926}" destId="{F9FD76DB-08D1-4491-86BE-D55D24CBF024}" srcOrd="0" destOrd="0" presId="urn:microsoft.com/office/officeart/2005/8/layout/radial5"/>
    <dgm:cxn modelId="{46F25FC0-83CC-40D6-8387-C9830FA28804}" type="presParOf" srcId="{D75A5E3D-CFB2-4196-B876-04AEDA14741A}" destId="{08DCF57E-46D4-4AEA-A9A5-13B9D1E4ABA7}" srcOrd="4" destOrd="0" presId="urn:microsoft.com/office/officeart/2005/8/layout/radial5"/>
    <dgm:cxn modelId="{776FD10E-5452-4BCC-871C-09A15906E104}" type="presParOf" srcId="{D75A5E3D-CFB2-4196-B876-04AEDA14741A}" destId="{1EA038C5-E16D-4E0B-BAAE-AA517137B884}" srcOrd="5" destOrd="0" presId="urn:microsoft.com/office/officeart/2005/8/layout/radial5"/>
    <dgm:cxn modelId="{C726D10B-7031-4DFB-B62D-74A266AECD66}" type="presParOf" srcId="{1EA038C5-E16D-4E0B-BAAE-AA517137B884}" destId="{FE3CA713-A399-4BF4-A9B3-6149B68BFE02}" srcOrd="0" destOrd="0" presId="urn:microsoft.com/office/officeart/2005/8/layout/radial5"/>
    <dgm:cxn modelId="{B5B96ED1-37C0-429F-B1F0-49D2789BBEEC}" type="presParOf" srcId="{D75A5E3D-CFB2-4196-B876-04AEDA14741A}" destId="{8ADF07A0-8BE8-46F6-B2A4-4CE35AEF2F7B}" srcOrd="6" destOrd="0" presId="urn:microsoft.com/office/officeart/2005/8/layout/radial5"/>
    <dgm:cxn modelId="{FEFA7DBA-2C5B-4D7D-8C2A-1DE90B5782B6}" type="presParOf" srcId="{D75A5E3D-CFB2-4196-B876-04AEDA14741A}" destId="{8D6B7547-C7E0-4657-867F-26A442584768}" srcOrd="7" destOrd="0" presId="urn:microsoft.com/office/officeart/2005/8/layout/radial5"/>
    <dgm:cxn modelId="{2AA85BF7-2C0F-4D38-B69E-FF1A80BC7DB4}" type="presParOf" srcId="{8D6B7547-C7E0-4657-867F-26A442584768}" destId="{E917789E-D743-431F-9718-461CF2538EE3}" srcOrd="0" destOrd="0" presId="urn:microsoft.com/office/officeart/2005/8/layout/radial5"/>
    <dgm:cxn modelId="{6066D2DB-AE92-4044-954F-F2E858AB459E}" type="presParOf" srcId="{D75A5E3D-CFB2-4196-B876-04AEDA14741A}" destId="{8C782225-0009-4BC7-89C3-82AC513BCDF8}" srcOrd="8" destOrd="0" presId="urn:microsoft.com/office/officeart/2005/8/layout/radial5"/>
    <dgm:cxn modelId="{3F51C4A7-4FF0-47BC-AD9A-B5F47C282062}" type="presParOf" srcId="{D75A5E3D-CFB2-4196-B876-04AEDA14741A}" destId="{2EF405E3-F661-4521-BB41-A35E4C3B8B90}" srcOrd="9" destOrd="0" presId="urn:microsoft.com/office/officeart/2005/8/layout/radial5"/>
    <dgm:cxn modelId="{CC0B5E3C-6F68-4856-AB93-9E2AFFDA6A7C}" type="presParOf" srcId="{2EF405E3-F661-4521-BB41-A35E4C3B8B90}" destId="{8BBFB79B-8E80-4EAF-8E3C-5CA1E380A42F}" srcOrd="0" destOrd="0" presId="urn:microsoft.com/office/officeart/2005/8/layout/radial5"/>
    <dgm:cxn modelId="{2D8007C2-5342-4B54-B3E0-EC2A2BEFEFDA}" type="presParOf" srcId="{D75A5E3D-CFB2-4196-B876-04AEDA14741A}" destId="{2A9DDFD9-7B42-4B6C-B725-D7E92AE5795F}" srcOrd="10"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EF77AC7-FC71-41C8-AD9A-478B90BAAD6A}" type="doc">
      <dgm:prSet loTypeId="urn:microsoft.com/office/officeart/2005/8/layout/vList3" loCatId="list" qsTypeId="urn:microsoft.com/office/officeart/2005/8/quickstyle/simple1" qsCatId="simple" csTypeId="urn:microsoft.com/office/officeart/2005/8/colors/accent0_1" csCatId="mainScheme" phldr="1"/>
      <dgm:spPr/>
    </dgm:pt>
    <dgm:pt modelId="{B17F8BE9-4320-4D9A-A3F8-3EAD18102FF2}">
      <dgm:prSet phldrT="[Text]"/>
      <dgm:spPr/>
      <dgm:t>
        <a:bodyPr/>
        <a:lstStyle/>
        <a:p>
          <a:r>
            <a:rPr lang="en-GB" dirty="0" smtClean="0">
              <a:solidFill>
                <a:srgbClr val="003D7D"/>
              </a:solidFill>
            </a:rPr>
            <a:t>Science Policy</a:t>
          </a:r>
          <a:endParaRPr lang="en-GB" dirty="0">
            <a:solidFill>
              <a:srgbClr val="003D7D"/>
            </a:solidFill>
          </a:endParaRPr>
        </a:p>
      </dgm:t>
    </dgm:pt>
    <dgm:pt modelId="{9C049E58-C674-45E5-9AC8-D18D1877F62C}" type="parTrans" cxnId="{2F14CEA9-B61D-4137-B986-A66749782735}">
      <dgm:prSet/>
      <dgm:spPr/>
      <dgm:t>
        <a:bodyPr/>
        <a:lstStyle/>
        <a:p>
          <a:endParaRPr lang="en-GB">
            <a:solidFill>
              <a:srgbClr val="003D7D"/>
            </a:solidFill>
          </a:endParaRPr>
        </a:p>
      </dgm:t>
    </dgm:pt>
    <dgm:pt modelId="{3B483F8B-CCB9-4BDF-8987-D54E722F09F3}" type="sibTrans" cxnId="{2F14CEA9-B61D-4137-B986-A66749782735}">
      <dgm:prSet/>
      <dgm:spPr/>
      <dgm:t>
        <a:bodyPr/>
        <a:lstStyle/>
        <a:p>
          <a:endParaRPr lang="en-GB">
            <a:solidFill>
              <a:srgbClr val="003D7D"/>
            </a:solidFill>
          </a:endParaRPr>
        </a:p>
      </dgm:t>
    </dgm:pt>
    <dgm:pt modelId="{6D101D46-F4DD-4E8B-AE7B-37A8B4ADE1A5}">
      <dgm:prSet phldrT="[Text]"/>
      <dgm:spPr/>
      <dgm:t>
        <a:bodyPr/>
        <a:lstStyle/>
        <a:p>
          <a:r>
            <a:rPr lang="en-GB" dirty="0" smtClean="0">
              <a:solidFill>
                <a:srgbClr val="003D7D"/>
              </a:solidFill>
            </a:rPr>
            <a:t>Membership</a:t>
          </a:r>
          <a:endParaRPr lang="en-GB" dirty="0">
            <a:solidFill>
              <a:srgbClr val="003D7D"/>
            </a:solidFill>
          </a:endParaRPr>
        </a:p>
      </dgm:t>
    </dgm:pt>
    <dgm:pt modelId="{0A39304A-B5E7-478E-BC70-610A6001B2E2}" type="parTrans" cxnId="{8F2169D0-DC61-4455-8DE9-7F2BC034314C}">
      <dgm:prSet/>
      <dgm:spPr/>
      <dgm:t>
        <a:bodyPr/>
        <a:lstStyle/>
        <a:p>
          <a:endParaRPr lang="en-GB">
            <a:solidFill>
              <a:srgbClr val="003D7D"/>
            </a:solidFill>
          </a:endParaRPr>
        </a:p>
      </dgm:t>
    </dgm:pt>
    <dgm:pt modelId="{15FA477A-2F40-47F3-A491-BF2891DCEC6A}" type="sibTrans" cxnId="{8F2169D0-DC61-4455-8DE9-7F2BC034314C}">
      <dgm:prSet/>
      <dgm:spPr/>
      <dgm:t>
        <a:bodyPr/>
        <a:lstStyle/>
        <a:p>
          <a:endParaRPr lang="en-GB">
            <a:solidFill>
              <a:srgbClr val="003D7D"/>
            </a:solidFill>
          </a:endParaRPr>
        </a:p>
      </dgm:t>
    </dgm:pt>
    <dgm:pt modelId="{D8872F39-6754-4FA5-AFCE-1E623E04A628}">
      <dgm:prSet phldrT="[Text]"/>
      <dgm:spPr/>
      <dgm:t>
        <a:bodyPr/>
        <a:lstStyle/>
        <a:p>
          <a:pPr rtl="0"/>
          <a:r>
            <a:rPr lang="en-GB" dirty="0" smtClean="0">
              <a:solidFill>
                <a:srgbClr val="003D7D"/>
              </a:solidFill>
            </a:rPr>
            <a:t>Education (schools)</a:t>
          </a:r>
          <a:endParaRPr lang="en-GB" dirty="0">
            <a:solidFill>
              <a:srgbClr val="003D7D"/>
            </a:solidFill>
          </a:endParaRPr>
        </a:p>
      </dgm:t>
    </dgm:pt>
    <dgm:pt modelId="{16BEBE4C-9B7D-4F6A-98E3-050E250F50F6}" type="parTrans" cxnId="{D141A35D-0D7E-4ADA-B674-88447B7D18C3}">
      <dgm:prSet/>
      <dgm:spPr/>
      <dgm:t>
        <a:bodyPr/>
        <a:lstStyle/>
        <a:p>
          <a:endParaRPr lang="en-GB">
            <a:solidFill>
              <a:srgbClr val="003D7D"/>
            </a:solidFill>
          </a:endParaRPr>
        </a:p>
      </dgm:t>
    </dgm:pt>
    <dgm:pt modelId="{41B8CA02-D1C3-4DCB-9493-0F40A2EFB353}" type="sibTrans" cxnId="{D141A35D-0D7E-4ADA-B674-88447B7D18C3}">
      <dgm:prSet/>
      <dgm:spPr/>
      <dgm:t>
        <a:bodyPr/>
        <a:lstStyle/>
        <a:p>
          <a:endParaRPr lang="en-GB">
            <a:solidFill>
              <a:srgbClr val="003D7D"/>
            </a:solidFill>
          </a:endParaRPr>
        </a:p>
      </dgm:t>
    </dgm:pt>
    <dgm:pt modelId="{391EE781-4884-4BF5-8A85-88C372D5DB42}">
      <dgm:prSet/>
      <dgm:spPr/>
      <dgm:t>
        <a:bodyPr/>
        <a:lstStyle/>
        <a:p>
          <a:r>
            <a:rPr lang="en-GB" dirty="0" smtClean="0">
              <a:solidFill>
                <a:srgbClr val="003D7D"/>
              </a:solidFill>
            </a:rPr>
            <a:t>Industry</a:t>
          </a:r>
          <a:endParaRPr lang="en-GB" dirty="0">
            <a:solidFill>
              <a:srgbClr val="003D7D"/>
            </a:solidFill>
          </a:endParaRPr>
        </a:p>
      </dgm:t>
    </dgm:pt>
    <dgm:pt modelId="{EF56435E-4313-4E54-A9DC-F1B515FB6701}" type="parTrans" cxnId="{F590FDD7-97FC-4109-8F0F-A0EF47719FEA}">
      <dgm:prSet/>
      <dgm:spPr/>
      <dgm:t>
        <a:bodyPr/>
        <a:lstStyle/>
        <a:p>
          <a:endParaRPr lang="en-GB">
            <a:solidFill>
              <a:srgbClr val="003D7D"/>
            </a:solidFill>
          </a:endParaRPr>
        </a:p>
      </dgm:t>
    </dgm:pt>
    <dgm:pt modelId="{BBFC3225-7629-4417-BEBA-BAC91660A90A}" type="sibTrans" cxnId="{F590FDD7-97FC-4109-8F0F-A0EF47719FEA}">
      <dgm:prSet/>
      <dgm:spPr/>
      <dgm:t>
        <a:bodyPr/>
        <a:lstStyle/>
        <a:p>
          <a:endParaRPr lang="en-GB">
            <a:solidFill>
              <a:srgbClr val="003D7D"/>
            </a:solidFill>
          </a:endParaRPr>
        </a:p>
      </dgm:t>
    </dgm:pt>
    <dgm:pt modelId="{214830BC-17E2-41DB-A1CB-A601BD67CF99}">
      <dgm:prSet/>
      <dgm:spPr/>
      <dgm:t>
        <a:bodyPr/>
        <a:lstStyle/>
        <a:p>
          <a:r>
            <a:rPr lang="en-GB" dirty="0" err="1" smtClean="0">
              <a:solidFill>
                <a:srgbClr val="003D7D"/>
              </a:solidFill>
            </a:rPr>
            <a:t>BioNet</a:t>
          </a:r>
          <a:r>
            <a:rPr lang="en-GB" dirty="0" smtClean="0">
              <a:solidFill>
                <a:srgbClr val="003D7D"/>
              </a:solidFill>
            </a:rPr>
            <a:t> (14-19 year olds)</a:t>
          </a:r>
          <a:endParaRPr lang="en-GB" dirty="0">
            <a:solidFill>
              <a:srgbClr val="003D7D"/>
            </a:solidFill>
          </a:endParaRPr>
        </a:p>
      </dgm:t>
    </dgm:pt>
    <dgm:pt modelId="{F4C2CD36-E185-4F6B-AAD3-93EB56B1AB54}" type="parTrans" cxnId="{72624C1F-62B6-47BF-9587-9527C49EAC38}">
      <dgm:prSet/>
      <dgm:spPr/>
      <dgm:t>
        <a:bodyPr/>
        <a:lstStyle/>
        <a:p>
          <a:endParaRPr lang="en-GB">
            <a:solidFill>
              <a:srgbClr val="003D7D"/>
            </a:solidFill>
          </a:endParaRPr>
        </a:p>
      </dgm:t>
    </dgm:pt>
    <dgm:pt modelId="{1861643A-A489-4436-89F5-AFBC57F383A7}" type="sibTrans" cxnId="{72624C1F-62B6-47BF-9587-9527C49EAC38}">
      <dgm:prSet/>
      <dgm:spPr/>
      <dgm:t>
        <a:bodyPr/>
        <a:lstStyle/>
        <a:p>
          <a:endParaRPr lang="en-GB">
            <a:solidFill>
              <a:srgbClr val="003D7D"/>
            </a:solidFill>
          </a:endParaRPr>
        </a:p>
      </dgm:t>
    </dgm:pt>
    <dgm:pt modelId="{1A926D20-45EA-42D5-BF74-E006594BCEF9}">
      <dgm:prSet/>
      <dgm:spPr/>
      <dgm:t>
        <a:bodyPr/>
        <a:lstStyle/>
        <a:p>
          <a:r>
            <a:rPr lang="en-GB" dirty="0" smtClean="0"/>
            <a:t>Training &amp; Personal Development</a:t>
          </a:r>
          <a:endParaRPr lang="en-GB" dirty="0"/>
        </a:p>
      </dgm:t>
    </dgm:pt>
    <dgm:pt modelId="{D9671068-D6B4-4571-B282-90E1289BA112}" type="parTrans" cxnId="{E90278F5-07D1-48B5-AD4C-516A890997E4}">
      <dgm:prSet/>
      <dgm:spPr/>
      <dgm:t>
        <a:bodyPr/>
        <a:lstStyle/>
        <a:p>
          <a:endParaRPr lang="en-GB"/>
        </a:p>
      </dgm:t>
    </dgm:pt>
    <dgm:pt modelId="{B2F677AA-5EC3-4546-8650-05C5B34BEA46}" type="sibTrans" cxnId="{E90278F5-07D1-48B5-AD4C-516A890997E4}">
      <dgm:prSet/>
      <dgm:spPr/>
      <dgm:t>
        <a:bodyPr/>
        <a:lstStyle/>
        <a:p>
          <a:endParaRPr lang="en-GB"/>
        </a:p>
      </dgm:t>
    </dgm:pt>
    <dgm:pt modelId="{934A36D1-4569-4F0F-A204-9A7C5D4CF00F}" type="pres">
      <dgm:prSet presAssocID="{FEF77AC7-FC71-41C8-AD9A-478B90BAAD6A}" presName="linearFlow" presStyleCnt="0">
        <dgm:presLayoutVars>
          <dgm:dir/>
          <dgm:resizeHandles val="exact"/>
        </dgm:presLayoutVars>
      </dgm:prSet>
      <dgm:spPr/>
    </dgm:pt>
    <dgm:pt modelId="{2CF86C48-C7C0-41CF-A99D-87B92F9DDAB6}" type="pres">
      <dgm:prSet presAssocID="{B17F8BE9-4320-4D9A-A3F8-3EAD18102FF2}" presName="composite" presStyleCnt="0"/>
      <dgm:spPr/>
    </dgm:pt>
    <dgm:pt modelId="{3DF4B5F5-6914-4B88-BC4E-1DE97AC3AFAA}" type="pres">
      <dgm:prSet presAssocID="{B17F8BE9-4320-4D9A-A3F8-3EAD18102FF2}" presName="imgShp" presStyleLbl="fgImgPlace1" presStyleIdx="0" presStyleCnt="6"/>
      <dgm:spPr>
        <a:blipFill rotWithShape="1">
          <a:blip xmlns:r="http://schemas.openxmlformats.org/officeDocument/2006/relationships" r:embed="rId1"/>
          <a:stretch>
            <a:fillRect/>
          </a:stretch>
        </a:blipFill>
      </dgm:spPr>
    </dgm:pt>
    <dgm:pt modelId="{33230505-D326-47EE-B6DA-2CF8DA1008A9}" type="pres">
      <dgm:prSet presAssocID="{B17F8BE9-4320-4D9A-A3F8-3EAD18102FF2}" presName="txShp" presStyleLbl="node1" presStyleIdx="0" presStyleCnt="6">
        <dgm:presLayoutVars>
          <dgm:bulletEnabled val="1"/>
        </dgm:presLayoutVars>
      </dgm:prSet>
      <dgm:spPr/>
      <dgm:t>
        <a:bodyPr/>
        <a:lstStyle/>
        <a:p>
          <a:endParaRPr lang="en-GB"/>
        </a:p>
      </dgm:t>
    </dgm:pt>
    <dgm:pt modelId="{CE4EF6BE-D34C-4C20-BBC0-7D1B64DCB827}" type="pres">
      <dgm:prSet presAssocID="{3B483F8B-CCB9-4BDF-8987-D54E722F09F3}" presName="spacing" presStyleCnt="0"/>
      <dgm:spPr/>
    </dgm:pt>
    <dgm:pt modelId="{F78B2725-E4B2-495E-A07D-C05951EB80A3}" type="pres">
      <dgm:prSet presAssocID="{1A926D20-45EA-42D5-BF74-E006594BCEF9}" presName="composite" presStyleCnt="0"/>
      <dgm:spPr/>
    </dgm:pt>
    <dgm:pt modelId="{13849214-A7D3-4C57-B6FA-C69153B4C94A}" type="pres">
      <dgm:prSet presAssocID="{1A926D20-45EA-42D5-BF74-E006594BCEF9}" presName="imgShp" presStyleLbl="fgImgPlace1" presStyleIdx="1" presStyleCnt="6"/>
      <dgm:spPr>
        <a:blipFill rotWithShape="1">
          <a:blip xmlns:r="http://schemas.openxmlformats.org/officeDocument/2006/relationships" r:embed="rId2"/>
          <a:stretch>
            <a:fillRect/>
          </a:stretch>
        </a:blipFill>
      </dgm:spPr>
    </dgm:pt>
    <dgm:pt modelId="{C000A52A-F880-45D3-AED3-448279C1F3E2}" type="pres">
      <dgm:prSet presAssocID="{1A926D20-45EA-42D5-BF74-E006594BCEF9}" presName="txShp" presStyleLbl="node1" presStyleIdx="1" presStyleCnt="6">
        <dgm:presLayoutVars>
          <dgm:bulletEnabled val="1"/>
        </dgm:presLayoutVars>
      </dgm:prSet>
      <dgm:spPr/>
      <dgm:t>
        <a:bodyPr/>
        <a:lstStyle/>
        <a:p>
          <a:endParaRPr lang="en-GB"/>
        </a:p>
      </dgm:t>
    </dgm:pt>
    <dgm:pt modelId="{BDB7F49A-4C70-4933-8980-B46E0CB784F4}" type="pres">
      <dgm:prSet presAssocID="{B2F677AA-5EC3-4546-8650-05C5B34BEA46}" presName="spacing" presStyleCnt="0"/>
      <dgm:spPr/>
    </dgm:pt>
    <dgm:pt modelId="{6670979D-FD9C-4949-B278-D53C10DBFDD6}" type="pres">
      <dgm:prSet presAssocID="{6D101D46-F4DD-4E8B-AE7B-37A8B4ADE1A5}" presName="composite" presStyleCnt="0"/>
      <dgm:spPr/>
    </dgm:pt>
    <dgm:pt modelId="{3C9B5367-714D-43A7-BC19-FF4E669F7964}" type="pres">
      <dgm:prSet presAssocID="{6D101D46-F4DD-4E8B-AE7B-37A8B4ADE1A5}" presName="imgShp"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dgm:spPr>
      <dgm:t>
        <a:bodyPr/>
        <a:lstStyle/>
        <a:p>
          <a:endParaRPr lang="en-GB"/>
        </a:p>
      </dgm:t>
    </dgm:pt>
    <dgm:pt modelId="{BCE13A1B-43AC-47AF-9656-3188F6D67802}" type="pres">
      <dgm:prSet presAssocID="{6D101D46-F4DD-4E8B-AE7B-37A8B4ADE1A5}" presName="txShp" presStyleLbl="node1" presStyleIdx="2" presStyleCnt="6">
        <dgm:presLayoutVars>
          <dgm:bulletEnabled val="1"/>
        </dgm:presLayoutVars>
      </dgm:prSet>
      <dgm:spPr/>
      <dgm:t>
        <a:bodyPr/>
        <a:lstStyle/>
        <a:p>
          <a:endParaRPr lang="en-GB"/>
        </a:p>
      </dgm:t>
    </dgm:pt>
    <dgm:pt modelId="{201C2BAB-92D9-4718-8844-B46C19356695}" type="pres">
      <dgm:prSet presAssocID="{15FA477A-2F40-47F3-A491-BF2891DCEC6A}" presName="spacing" presStyleCnt="0"/>
      <dgm:spPr/>
    </dgm:pt>
    <dgm:pt modelId="{690493D5-CB3E-4EB7-AFE3-C1E3E0461226}" type="pres">
      <dgm:prSet presAssocID="{391EE781-4884-4BF5-8A85-88C372D5DB42}" presName="composite" presStyleCnt="0"/>
      <dgm:spPr/>
    </dgm:pt>
    <dgm:pt modelId="{AAB9282F-029F-4690-8C85-B958B913B244}" type="pres">
      <dgm:prSet presAssocID="{391EE781-4884-4BF5-8A85-88C372D5DB42}" presName="imgShp" presStyleLbl="fgImgPlace1" presStyleIdx="3" presStyleCnt="6"/>
      <dgm:spPr>
        <a:blipFill rotWithShape="1">
          <a:blip xmlns:r="http://schemas.openxmlformats.org/officeDocument/2006/relationships" r:embed="rId4"/>
          <a:stretch>
            <a:fillRect/>
          </a:stretch>
        </a:blipFill>
      </dgm:spPr>
    </dgm:pt>
    <dgm:pt modelId="{104FA5D5-30DA-48D8-8DD2-270B3186A680}" type="pres">
      <dgm:prSet presAssocID="{391EE781-4884-4BF5-8A85-88C372D5DB42}" presName="txShp" presStyleLbl="node1" presStyleIdx="3" presStyleCnt="6">
        <dgm:presLayoutVars>
          <dgm:bulletEnabled val="1"/>
        </dgm:presLayoutVars>
      </dgm:prSet>
      <dgm:spPr/>
      <dgm:t>
        <a:bodyPr/>
        <a:lstStyle/>
        <a:p>
          <a:endParaRPr lang="en-GB"/>
        </a:p>
      </dgm:t>
    </dgm:pt>
    <dgm:pt modelId="{098EAAB1-43AF-451A-9802-236D3783286E}" type="pres">
      <dgm:prSet presAssocID="{BBFC3225-7629-4417-BEBA-BAC91660A90A}" presName="spacing" presStyleCnt="0"/>
      <dgm:spPr/>
    </dgm:pt>
    <dgm:pt modelId="{A09B2ECF-8C41-4DDE-B186-DBED580A36D9}" type="pres">
      <dgm:prSet presAssocID="{D8872F39-6754-4FA5-AFCE-1E623E04A628}" presName="composite" presStyleCnt="0"/>
      <dgm:spPr/>
    </dgm:pt>
    <dgm:pt modelId="{60E1905D-EE26-4A15-A587-EB44FF30C129}" type="pres">
      <dgm:prSet presAssocID="{D8872F39-6754-4FA5-AFCE-1E623E04A628}" presName="imgShp"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6000" r="-6000"/>
          </a:stretch>
        </a:blipFill>
      </dgm:spPr>
    </dgm:pt>
    <dgm:pt modelId="{89560239-553D-4A22-8FE7-8152EE0CC264}" type="pres">
      <dgm:prSet presAssocID="{D8872F39-6754-4FA5-AFCE-1E623E04A628}" presName="txShp" presStyleLbl="node1" presStyleIdx="4" presStyleCnt="6">
        <dgm:presLayoutVars>
          <dgm:bulletEnabled val="1"/>
        </dgm:presLayoutVars>
      </dgm:prSet>
      <dgm:spPr/>
      <dgm:t>
        <a:bodyPr/>
        <a:lstStyle/>
        <a:p>
          <a:endParaRPr lang="en-GB"/>
        </a:p>
      </dgm:t>
    </dgm:pt>
    <dgm:pt modelId="{23587CCE-A457-4735-AF32-3F4B07078F36}" type="pres">
      <dgm:prSet presAssocID="{41B8CA02-D1C3-4DCB-9493-0F40A2EFB353}" presName="spacing" presStyleCnt="0"/>
      <dgm:spPr/>
    </dgm:pt>
    <dgm:pt modelId="{4E1496A9-DA84-49D9-9353-0D9C780F82F7}" type="pres">
      <dgm:prSet presAssocID="{214830BC-17E2-41DB-A1CB-A601BD67CF99}" presName="composite" presStyleCnt="0"/>
      <dgm:spPr/>
    </dgm:pt>
    <dgm:pt modelId="{E09D39BC-3A7F-4CF8-B8D8-6271EE94DBC5}" type="pres">
      <dgm:prSet presAssocID="{214830BC-17E2-41DB-A1CB-A601BD67CF99}" presName="imgShp" presStyleLbl="fgImgPlace1" presStyleIdx="5" presStyleCnt="6"/>
      <dgm:spPr>
        <a:blipFill rotWithShape="1">
          <a:blip xmlns:r="http://schemas.openxmlformats.org/officeDocument/2006/relationships" r:embed="rId6"/>
          <a:stretch>
            <a:fillRect/>
          </a:stretch>
        </a:blipFill>
      </dgm:spPr>
    </dgm:pt>
    <dgm:pt modelId="{7A6D7701-CCD4-4C43-898A-B8527145DFCB}" type="pres">
      <dgm:prSet presAssocID="{214830BC-17E2-41DB-A1CB-A601BD67CF99}" presName="txShp" presStyleLbl="node1" presStyleIdx="5" presStyleCnt="6">
        <dgm:presLayoutVars>
          <dgm:bulletEnabled val="1"/>
        </dgm:presLayoutVars>
      </dgm:prSet>
      <dgm:spPr/>
      <dgm:t>
        <a:bodyPr/>
        <a:lstStyle/>
        <a:p>
          <a:endParaRPr lang="en-GB"/>
        </a:p>
      </dgm:t>
    </dgm:pt>
  </dgm:ptLst>
  <dgm:cxnLst>
    <dgm:cxn modelId="{F590FDD7-97FC-4109-8F0F-A0EF47719FEA}" srcId="{FEF77AC7-FC71-41C8-AD9A-478B90BAAD6A}" destId="{391EE781-4884-4BF5-8A85-88C372D5DB42}" srcOrd="3" destOrd="0" parTransId="{EF56435E-4313-4E54-A9DC-F1B515FB6701}" sibTransId="{BBFC3225-7629-4417-BEBA-BAC91660A90A}"/>
    <dgm:cxn modelId="{C64F13BE-43B4-4F7D-A15D-A301F4998AFC}" type="presOf" srcId="{B17F8BE9-4320-4D9A-A3F8-3EAD18102FF2}" destId="{33230505-D326-47EE-B6DA-2CF8DA1008A9}" srcOrd="0" destOrd="0" presId="urn:microsoft.com/office/officeart/2005/8/layout/vList3"/>
    <dgm:cxn modelId="{72624C1F-62B6-47BF-9587-9527C49EAC38}" srcId="{FEF77AC7-FC71-41C8-AD9A-478B90BAAD6A}" destId="{214830BC-17E2-41DB-A1CB-A601BD67CF99}" srcOrd="5" destOrd="0" parTransId="{F4C2CD36-E185-4F6B-AAD3-93EB56B1AB54}" sibTransId="{1861643A-A489-4436-89F5-AFBC57F383A7}"/>
    <dgm:cxn modelId="{821762CF-AA99-4B32-82F1-CEE131990EF7}" type="presOf" srcId="{391EE781-4884-4BF5-8A85-88C372D5DB42}" destId="{104FA5D5-30DA-48D8-8DD2-270B3186A680}" srcOrd="0" destOrd="0" presId="urn:microsoft.com/office/officeart/2005/8/layout/vList3"/>
    <dgm:cxn modelId="{C27FB01F-B9F8-4BC2-AA18-CC677B4E88FC}" type="presOf" srcId="{FEF77AC7-FC71-41C8-AD9A-478B90BAAD6A}" destId="{934A36D1-4569-4F0F-A204-9A7C5D4CF00F}" srcOrd="0" destOrd="0" presId="urn:microsoft.com/office/officeart/2005/8/layout/vList3"/>
    <dgm:cxn modelId="{2709E7F0-B8AF-4759-9838-0D3262FBD43E}" type="presOf" srcId="{214830BC-17E2-41DB-A1CB-A601BD67CF99}" destId="{7A6D7701-CCD4-4C43-898A-B8527145DFCB}" srcOrd="0" destOrd="0" presId="urn:microsoft.com/office/officeart/2005/8/layout/vList3"/>
    <dgm:cxn modelId="{8F2169D0-DC61-4455-8DE9-7F2BC034314C}" srcId="{FEF77AC7-FC71-41C8-AD9A-478B90BAAD6A}" destId="{6D101D46-F4DD-4E8B-AE7B-37A8B4ADE1A5}" srcOrd="2" destOrd="0" parTransId="{0A39304A-B5E7-478E-BC70-610A6001B2E2}" sibTransId="{15FA477A-2F40-47F3-A491-BF2891DCEC6A}"/>
    <dgm:cxn modelId="{2F14CEA9-B61D-4137-B986-A66749782735}" srcId="{FEF77AC7-FC71-41C8-AD9A-478B90BAAD6A}" destId="{B17F8BE9-4320-4D9A-A3F8-3EAD18102FF2}" srcOrd="0" destOrd="0" parTransId="{9C049E58-C674-45E5-9AC8-D18D1877F62C}" sibTransId="{3B483F8B-CCB9-4BDF-8987-D54E722F09F3}"/>
    <dgm:cxn modelId="{E04739B7-938B-4B99-B17C-30B903322346}" type="presOf" srcId="{6D101D46-F4DD-4E8B-AE7B-37A8B4ADE1A5}" destId="{BCE13A1B-43AC-47AF-9656-3188F6D67802}" srcOrd="0" destOrd="0" presId="urn:microsoft.com/office/officeart/2005/8/layout/vList3"/>
    <dgm:cxn modelId="{E3216641-6695-4722-89C8-C91E3D113CB2}" type="presOf" srcId="{1A926D20-45EA-42D5-BF74-E006594BCEF9}" destId="{C000A52A-F880-45D3-AED3-448279C1F3E2}" srcOrd="0" destOrd="0" presId="urn:microsoft.com/office/officeart/2005/8/layout/vList3"/>
    <dgm:cxn modelId="{D141A35D-0D7E-4ADA-B674-88447B7D18C3}" srcId="{FEF77AC7-FC71-41C8-AD9A-478B90BAAD6A}" destId="{D8872F39-6754-4FA5-AFCE-1E623E04A628}" srcOrd="4" destOrd="0" parTransId="{16BEBE4C-9B7D-4F6A-98E3-050E250F50F6}" sibTransId="{41B8CA02-D1C3-4DCB-9493-0F40A2EFB353}"/>
    <dgm:cxn modelId="{E90278F5-07D1-48B5-AD4C-516A890997E4}" srcId="{FEF77AC7-FC71-41C8-AD9A-478B90BAAD6A}" destId="{1A926D20-45EA-42D5-BF74-E006594BCEF9}" srcOrd="1" destOrd="0" parTransId="{D9671068-D6B4-4571-B282-90E1289BA112}" sibTransId="{B2F677AA-5EC3-4546-8650-05C5B34BEA46}"/>
    <dgm:cxn modelId="{3287E7EB-9350-4C34-88A1-4CD2802C56B0}" type="presOf" srcId="{D8872F39-6754-4FA5-AFCE-1E623E04A628}" destId="{89560239-553D-4A22-8FE7-8152EE0CC264}" srcOrd="0" destOrd="0" presId="urn:microsoft.com/office/officeart/2005/8/layout/vList3"/>
    <dgm:cxn modelId="{2A881FA2-BD64-4A01-ADE0-E1A23B606660}" type="presParOf" srcId="{934A36D1-4569-4F0F-A204-9A7C5D4CF00F}" destId="{2CF86C48-C7C0-41CF-A99D-87B92F9DDAB6}" srcOrd="0" destOrd="0" presId="urn:microsoft.com/office/officeart/2005/8/layout/vList3"/>
    <dgm:cxn modelId="{DDF2BDA0-D51F-4098-A710-62F8EEA0B925}" type="presParOf" srcId="{2CF86C48-C7C0-41CF-A99D-87B92F9DDAB6}" destId="{3DF4B5F5-6914-4B88-BC4E-1DE97AC3AFAA}" srcOrd="0" destOrd="0" presId="urn:microsoft.com/office/officeart/2005/8/layout/vList3"/>
    <dgm:cxn modelId="{643A9974-D956-4E2B-8CC5-9A857D8C1167}" type="presParOf" srcId="{2CF86C48-C7C0-41CF-A99D-87B92F9DDAB6}" destId="{33230505-D326-47EE-B6DA-2CF8DA1008A9}" srcOrd="1" destOrd="0" presId="urn:microsoft.com/office/officeart/2005/8/layout/vList3"/>
    <dgm:cxn modelId="{48C7814C-7355-40C6-8A53-4E0EEF112873}" type="presParOf" srcId="{934A36D1-4569-4F0F-A204-9A7C5D4CF00F}" destId="{CE4EF6BE-D34C-4C20-BBC0-7D1B64DCB827}" srcOrd="1" destOrd="0" presId="urn:microsoft.com/office/officeart/2005/8/layout/vList3"/>
    <dgm:cxn modelId="{4A1C2866-7EAF-49A9-9452-87CE17299166}" type="presParOf" srcId="{934A36D1-4569-4F0F-A204-9A7C5D4CF00F}" destId="{F78B2725-E4B2-495E-A07D-C05951EB80A3}" srcOrd="2" destOrd="0" presId="urn:microsoft.com/office/officeart/2005/8/layout/vList3"/>
    <dgm:cxn modelId="{CD4E77E2-CF74-4C93-9B84-87F14EA981A1}" type="presParOf" srcId="{F78B2725-E4B2-495E-A07D-C05951EB80A3}" destId="{13849214-A7D3-4C57-B6FA-C69153B4C94A}" srcOrd="0" destOrd="0" presId="urn:microsoft.com/office/officeart/2005/8/layout/vList3"/>
    <dgm:cxn modelId="{2799873D-8DD2-4B39-87EB-89310E1F9EE3}" type="presParOf" srcId="{F78B2725-E4B2-495E-A07D-C05951EB80A3}" destId="{C000A52A-F880-45D3-AED3-448279C1F3E2}" srcOrd="1" destOrd="0" presId="urn:microsoft.com/office/officeart/2005/8/layout/vList3"/>
    <dgm:cxn modelId="{B6920EF4-4AE0-4C26-BECF-AADEB9CA850E}" type="presParOf" srcId="{934A36D1-4569-4F0F-A204-9A7C5D4CF00F}" destId="{BDB7F49A-4C70-4933-8980-B46E0CB784F4}" srcOrd="3" destOrd="0" presId="urn:microsoft.com/office/officeart/2005/8/layout/vList3"/>
    <dgm:cxn modelId="{5B7D7A84-418A-443E-BCE0-14728BCB8D09}" type="presParOf" srcId="{934A36D1-4569-4F0F-A204-9A7C5D4CF00F}" destId="{6670979D-FD9C-4949-B278-D53C10DBFDD6}" srcOrd="4" destOrd="0" presId="urn:microsoft.com/office/officeart/2005/8/layout/vList3"/>
    <dgm:cxn modelId="{11356F08-3344-4269-AD6E-EC5E4B1ECDAE}" type="presParOf" srcId="{6670979D-FD9C-4949-B278-D53C10DBFDD6}" destId="{3C9B5367-714D-43A7-BC19-FF4E669F7964}" srcOrd="0" destOrd="0" presId="urn:microsoft.com/office/officeart/2005/8/layout/vList3"/>
    <dgm:cxn modelId="{CCD1E680-12C8-42FC-8CA0-1FA4A02F1B5F}" type="presParOf" srcId="{6670979D-FD9C-4949-B278-D53C10DBFDD6}" destId="{BCE13A1B-43AC-47AF-9656-3188F6D67802}" srcOrd="1" destOrd="0" presId="urn:microsoft.com/office/officeart/2005/8/layout/vList3"/>
    <dgm:cxn modelId="{582790FD-0C1F-4EB9-8C59-2727858CD641}" type="presParOf" srcId="{934A36D1-4569-4F0F-A204-9A7C5D4CF00F}" destId="{201C2BAB-92D9-4718-8844-B46C19356695}" srcOrd="5" destOrd="0" presId="urn:microsoft.com/office/officeart/2005/8/layout/vList3"/>
    <dgm:cxn modelId="{E4E61528-0831-4971-906D-8B3DB61DA0DD}" type="presParOf" srcId="{934A36D1-4569-4F0F-A204-9A7C5D4CF00F}" destId="{690493D5-CB3E-4EB7-AFE3-C1E3E0461226}" srcOrd="6" destOrd="0" presId="urn:microsoft.com/office/officeart/2005/8/layout/vList3"/>
    <dgm:cxn modelId="{67ED9201-169D-4E3F-B9F0-DE98FE5F21A9}" type="presParOf" srcId="{690493D5-CB3E-4EB7-AFE3-C1E3E0461226}" destId="{AAB9282F-029F-4690-8C85-B958B913B244}" srcOrd="0" destOrd="0" presId="urn:microsoft.com/office/officeart/2005/8/layout/vList3"/>
    <dgm:cxn modelId="{12B6C01E-374A-49AF-9529-55F930465FA3}" type="presParOf" srcId="{690493D5-CB3E-4EB7-AFE3-C1E3E0461226}" destId="{104FA5D5-30DA-48D8-8DD2-270B3186A680}" srcOrd="1" destOrd="0" presId="urn:microsoft.com/office/officeart/2005/8/layout/vList3"/>
    <dgm:cxn modelId="{EBD60F91-DA14-4881-BECF-D8138EA84761}" type="presParOf" srcId="{934A36D1-4569-4F0F-A204-9A7C5D4CF00F}" destId="{098EAAB1-43AF-451A-9802-236D3783286E}" srcOrd="7" destOrd="0" presId="urn:microsoft.com/office/officeart/2005/8/layout/vList3"/>
    <dgm:cxn modelId="{468D98CC-674A-4F5F-9509-7643DBD6932F}" type="presParOf" srcId="{934A36D1-4569-4F0F-A204-9A7C5D4CF00F}" destId="{A09B2ECF-8C41-4DDE-B186-DBED580A36D9}" srcOrd="8" destOrd="0" presId="urn:microsoft.com/office/officeart/2005/8/layout/vList3"/>
    <dgm:cxn modelId="{9968728C-5D81-4506-82B8-032F8F010B2D}" type="presParOf" srcId="{A09B2ECF-8C41-4DDE-B186-DBED580A36D9}" destId="{60E1905D-EE26-4A15-A587-EB44FF30C129}" srcOrd="0" destOrd="0" presId="urn:microsoft.com/office/officeart/2005/8/layout/vList3"/>
    <dgm:cxn modelId="{F66400C1-1F24-4F60-B4F7-6EA7478F9AC8}" type="presParOf" srcId="{A09B2ECF-8C41-4DDE-B186-DBED580A36D9}" destId="{89560239-553D-4A22-8FE7-8152EE0CC264}" srcOrd="1" destOrd="0" presId="urn:microsoft.com/office/officeart/2005/8/layout/vList3"/>
    <dgm:cxn modelId="{E263C4B1-0984-4FF2-9CAE-7BBB0ABD2337}" type="presParOf" srcId="{934A36D1-4569-4F0F-A204-9A7C5D4CF00F}" destId="{23587CCE-A457-4735-AF32-3F4B07078F36}" srcOrd="9" destOrd="0" presId="urn:microsoft.com/office/officeart/2005/8/layout/vList3"/>
    <dgm:cxn modelId="{3741A119-424A-4DC4-A89C-88512BC90350}" type="presParOf" srcId="{934A36D1-4569-4F0F-A204-9A7C5D4CF00F}" destId="{4E1496A9-DA84-49D9-9353-0D9C780F82F7}" srcOrd="10" destOrd="0" presId="urn:microsoft.com/office/officeart/2005/8/layout/vList3"/>
    <dgm:cxn modelId="{F1047BD2-0B2D-40A1-AF90-7062F98FBFE7}" type="presParOf" srcId="{4E1496A9-DA84-49D9-9353-0D9C780F82F7}" destId="{E09D39BC-3A7F-4CF8-B8D8-6271EE94DBC5}" srcOrd="0" destOrd="0" presId="urn:microsoft.com/office/officeart/2005/8/layout/vList3"/>
    <dgm:cxn modelId="{EA8DE4EA-04D9-4824-BDE8-7E9C90DD5FCC}" type="presParOf" srcId="{4E1496A9-DA84-49D9-9353-0D9C780F82F7}" destId="{7A6D7701-CCD4-4C43-898A-B8527145DFC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67BFFC-25CA-4389-A451-FFE6930979BA}"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n-GB"/>
        </a:p>
      </dgm:t>
    </dgm:pt>
    <dgm:pt modelId="{0F749FFB-FA70-494D-AF68-8AEA0BEDE7DB}">
      <dgm:prSet/>
      <dgm:spPr/>
      <dgm:t>
        <a:bodyPr/>
        <a:lstStyle/>
        <a:p>
          <a:pPr rtl="0"/>
          <a:r>
            <a:rPr lang="en-GB" dirty="0" smtClean="0">
              <a:solidFill>
                <a:srgbClr val="003D7D"/>
              </a:solidFill>
              <a:latin typeface="+mn-lt"/>
            </a:rPr>
            <a:t>Biomedical Sciences</a:t>
          </a:r>
          <a:endParaRPr lang="en-GB" dirty="0">
            <a:solidFill>
              <a:srgbClr val="003D7D"/>
            </a:solidFill>
            <a:latin typeface="+mn-lt"/>
          </a:endParaRPr>
        </a:p>
      </dgm:t>
    </dgm:pt>
    <dgm:pt modelId="{4B2C39ED-6CFF-4462-B2E1-3C9648ABF724}" type="parTrans" cxnId="{3C1E535A-9387-4A60-BB3C-4D3F0D49E6FC}">
      <dgm:prSet/>
      <dgm:spPr/>
      <dgm:t>
        <a:bodyPr/>
        <a:lstStyle/>
        <a:p>
          <a:endParaRPr lang="en-GB">
            <a:solidFill>
              <a:srgbClr val="003D7D"/>
            </a:solidFill>
            <a:latin typeface="+mn-lt"/>
          </a:endParaRPr>
        </a:p>
      </dgm:t>
    </dgm:pt>
    <dgm:pt modelId="{9D7E38EA-A02A-45D8-A09D-1D7E4A7FB2FD}" type="sibTrans" cxnId="{3C1E535A-9387-4A60-BB3C-4D3F0D49E6FC}">
      <dgm:prSet/>
      <dgm:spPr/>
      <dgm:t>
        <a:bodyPr/>
        <a:lstStyle/>
        <a:p>
          <a:endParaRPr lang="en-GB">
            <a:solidFill>
              <a:srgbClr val="003D7D"/>
            </a:solidFill>
            <a:latin typeface="+mn-lt"/>
          </a:endParaRPr>
        </a:p>
      </dgm:t>
    </dgm:pt>
    <dgm:pt modelId="{839A5E34-8769-41B4-B48A-3B90268D6234}">
      <dgm:prSet/>
      <dgm:spPr/>
      <dgm:t>
        <a:bodyPr/>
        <a:lstStyle/>
        <a:p>
          <a:pPr rtl="0"/>
          <a:r>
            <a:rPr lang="en-GB" smtClean="0">
              <a:solidFill>
                <a:srgbClr val="003D7D"/>
              </a:solidFill>
              <a:latin typeface="+mn-lt"/>
            </a:rPr>
            <a:t>Environmental and Ecosystem Science</a:t>
          </a:r>
          <a:endParaRPr lang="en-GB" dirty="0">
            <a:solidFill>
              <a:srgbClr val="003D7D"/>
            </a:solidFill>
            <a:latin typeface="+mn-lt"/>
          </a:endParaRPr>
        </a:p>
      </dgm:t>
    </dgm:pt>
    <dgm:pt modelId="{0CBED464-BFD9-4683-B8A8-201E2FFCD06E}" type="parTrans" cxnId="{351DE439-5309-4103-9CA8-F4F710FD638E}">
      <dgm:prSet/>
      <dgm:spPr/>
      <dgm:t>
        <a:bodyPr/>
        <a:lstStyle/>
        <a:p>
          <a:endParaRPr lang="en-GB">
            <a:solidFill>
              <a:srgbClr val="003D7D"/>
            </a:solidFill>
            <a:latin typeface="+mn-lt"/>
          </a:endParaRPr>
        </a:p>
      </dgm:t>
    </dgm:pt>
    <dgm:pt modelId="{6111EAC6-4291-4190-931C-CB3E07E35E93}" type="sibTrans" cxnId="{351DE439-5309-4103-9CA8-F4F710FD638E}">
      <dgm:prSet/>
      <dgm:spPr/>
      <dgm:t>
        <a:bodyPr/>
        <a:lstStyle/>
        <a:p>
          <a:endParaRPr lang="en-GB">
            <a:solidFill>
              <a:srgbClr val="003D7D"/>
            </a:solidFill>
            <a:latin typeface="+mn-lt"/>
          </a:endParaRPr>
        </a:p>
      </dgm:t>
    </dgm:pt>
    <dgm:pt modelId="{315C3E87-703D-490E-B183-6A6DEBAC94CC}">
      <dgm:prSet/>
      <dgm:spPr/>
      <dgm:t>
        <a:bodyPr/>
        <a:lstStyle/>
        <a:p>
          <a:pPr rtl="0"/>
          <a:r>
            <a:rPr lang="en-GB" smtClean="0">
              <a:solidFill>
                <a:srgbClr val="003D7D"/>
              </a:solidFill>
              <a:latin typeface="+mn-lt"/>
            </a:rPr>
            <a:t>Agriculture and Plant Science</a:t>
          </a:r>
          <a:endParaRPr lang="en-GB" dirty="0">
            <a:solidFill>
              <a:srgbClr val="003D7D"/>
            </a:solidFill>
            <a:latin typeface="+mn-lt"/>
          </a:endParaRPr>
        </a:p>
      </dgm:t>
    </dgm:pt>
    <dgm:pt modelId="{FE97D7E8-5CC4-4700-8C70-0DACF05C4EE4}" type="parTrans" cxnId="{366DC561-E43D-48A1-8C13-1DEC87C8BCD9}">
      <dgm:prSet/>
      <dgm:spPr/>
      <dgm:t>
        <a:bodyPr/>
        <a:lstStyle/>
        <a:p>
          <a:endParaRPr lang="en-GB">
            <a:solidFill>
              <a:srgbClr val="003D7D"/>
            </a:solidFill>
            <a:latin typeface="+mn-lt"/>
          </a:endParaRPr>
        </a:p>
      </dgm:t>
    </dgm:pt>
    <dgm:pt modelId="{147D08BB-F4F3-4202-8B07-84C6EB16723B}" type="sibTrans" cxnId="{366DC561-E43D-48A1-8C13-1DEC87C8BCD9}">
      <dgm:prSet/>
      <dgm:spPr/>
      <dgm:t>
        <a:bodyPr/>
        <a:lstStyle/>
        <a:p>
          <a:endParaRPr lang="en-GB">
            <a:solidFill>
              <a:srgbClr val="003D7D"/>
            </a:solidFill>
            <a:latin typeface="+mn-lt"/>
          </a:endParaRPr>
        </a:p>
      </dgm:t>
    </dgm:pt>
    <dgm:pt modelId="{65E8ABEB-3441-4BC2-927A-D4125E0B0797}">
      <dgm:prSet/>
      <dgm:spPr/>
      <dgm:t>
        <a:bodyPr/>
        <a:lstStyle/>
        <a:p>
          <a:pPr rtl="0"/>
          <a:r>
            <a:rPr lang="en-GB" dirty="0" smtClean="0">
              <a:solidFill>
                <a:srgbClr val="003D7D"/>
              </a:solidFill>
              <a:latin typeface="+mn-lt"/>
            </a:rPr>
            <a:t>Science in Parliament</a:t>
          </a:r>
          <a:endParaRPr lang="en-GB" dirty="0">
            <a:solidFill>
              <a:srgbClr val="003D7D"/>
            </a:solidFill>
            <a:latin typeface="+mn-lt"/>
          </a:endParaRPr>
        </a:p>
      </dgm:t>
    </dgm:pt>
    <dgm:pt modelId="{7595EAB7-E8FB-468A-8EB5-7093EF02037C}" type="sibTrans" cxnId="{B7498929-3193-4127-B3FE-EAB9714C67CF}">
      <dgm:prSet/>
      <dgm:spPr/>
      <dgm:t>
        <a:bodyPr/>
        <a:lstStyle/>
        <a:p>
          <a:endParaRPr lang="en-GB">
            <a:solidFill>
              <a:srgbClr val="003D7D"/>
            </a:solidFill>
            <a:latin typeface="+mn-lt"/>
          </a:endParaRPr>
        </a:p>
      </dgm:t>
    </dgm:pt>
    <dgm:pt modelId="{0A38DA02-F72F-4A55-A396-171D2ADDF05A}" type="parTrans" cxnId="{B7498929-3193-4127-B3FE-EAB9714C67CF}">
      <dgm:prSet/>
      <dgm:spPr/>
      <dgm:t>
        <a:bodyPr/>
        <a:lstStyle/>
        <a:p>
          <a:endParaRPr lang="en-GB">
            <a:solidFill>
              <a:srgbClr val="003D7D"/>
            </a:solidFill>
            <a:latin typeface="+mn-lt"/>
          </a:endParaRPr>
        </a:p>
      </dgm:t>
    </dgm:pt>
    <dgm:pt modelId="{E7074990-3CE1-4BB4-BCC6-499D1DC53B68}">
      <dgm:prSet/>
      <dgm:spPr/>
      <dgm:t>
        <a:bodyPr/>
        <a:lstStyle/>
        <a:p>
          <a:r>
            <a:rPr lang="en-GB" smtClean="0">
              <a:solidFill>
                <a:srgbClr val="003D7D"/>
              </a:solidFill>
              <a:latin typeface="+mn-lt"/>
            </a:rPr>
            <a:t>Research Environment and Practice</a:t>
          </a:r>
          <a:endParaRPr lang="en-GB" dirty="0">
            <a:solidFill>
              <a:srgbClr val="003D7D"/>
            </a:solidFill>
            <a:latin typeface="+mn-lt"/>
          </a:endParaRPr>
        </a:p>
      </dgm:t>
    </dgm:pt>
    <dgm:pt modelId="{ACFB47F5-7412-40B1-A6D4-20A96DB205BC}" type="parTrans" cxnId="{6ECB0639-1928-4849-BF5E-F814F3DC0E94}">
      <dgm:prSet/>
      <dgm:spPr/>
      <dgm:t>
        <a:bodyPr/>
        <a:lstStyle/>
        <a:p>
          <a:endParaRPr lang="en-GB">
            <a:solidFill>
              <a:srgbClr val="003D7D"/>
            </a:solidFill>
            <a:latin typeface="+mn-lt"/>
          </a:endParaRPr>
        </a:p>
      </dgm:t>
    </dgm:pt>
    <dgm:pt modelId="{93B16169-BF42-4D27-95F9-2D848475ED4B}" type="sibTrans" cxnId="{6ECB0639-1928-4849-BF5E-F814F3DC0E94}">
      <dgm:prSet/>
      <dgm:spPr/>
      <dgm:t>
        <a:bodyPr/>
        <a:lstStyle/>
        <a:p>
          <a:endParaRPr lang="en-GB">
            <a:solidFill>
              <a:srgbClr val="003D7D"/>
            </a:solidFill>
            <a:latin typeface="+mn-lt"/>
          </a:endParaRPr>
        </a:p>
      </dgm:t>
    </dgm:pt>
    <dgm:pt modelId="{EEC840B8-360B-4410-BF38-9A97232D90A6}">
      <dgm:prSet/>
      <dgm:spPr/>
      <dgm:t>
        <a:bodyPr/>
        <a:lstStyle/>
        <a:p>
          <a:r>
            <a:rPr lang="en-GB" smtClean="0">
              <a:solidFill>
                <a:srgbClr val="003D7D"/>
              </a:solidFill>
              <a:latin typeface="+mn-lt"/>
            </a:rPr>
            <a:t>Equality and Diversity</a:t>
          </a:r>
          <a:endParaRPr lang="en-GB" dirty="0">
            <a:solidFill>
              <a:srgbClr val="003D7D"/>
            </a:solidFill>
            <a:latin typeface="+mn-lt"/>
          </a:endParaRPr>
        </a:p>
      </dgm:t>
    </dgm:pt>
    <dgm:pt modelId="{F87CA8EF-7950-4F8A-8AB7-EC4F320BE924}" type="parTrans" cxnId="{6CBCA734-C5C4-4BE8-BB51-76EA9CA81E10}">
      <dgm:prSet/>
      <dgm:spPr/>
      <dgm:t>
        <a:bodyPr/>
        <a:lstStyle/>
        <a:p>
          <a:endParaRPr lang="en-GB">
            <a:solidFill>
              <a:srgbClr val="003D7D"/>
            </a:solidFill>
            <a:latin typeface="+mn-lt"/>
          </a:endParaRPr>
        </a:p>
      </dgm:t>
    </dgm:pt>
    <dgm:pt modelId="{BC6F5F54-364A-496B-9CF9-E5E59326D953}" type="sibTrans" cxnId="{6CBCA734-C5C4-4BE8-BB51-76EA9CA81E10}">
      <dgm:prSet/>
      <dgm:spPr/>
      <dgm:t>
        <a:bodyPr/>
        <a:lstStyle/>
        <a:p>
          <a:endParaRPr lang="en-GB">
            <a:solidFill>
              <a:srgbClr val="003D7D"/>
            </a:solidFill>
            <a:latin typeface="+mn-lt"/>
          </a:endParaRPr>
        </a:p>
      </dgm:t>
    </dgm:pt>
    <dgm:pt modelId="{F2EDB387-7F5C-4D52-A27B-A9FD7D81D5A2}">
      <dgm:prSet/>
      <dgm:spPr/>
      <dgm:t>
        <a:bodyPr/>
        <a:lstStyle/>
        <a:p>
          <a:r>
            <a:rPr lang="en-GB" dirty="0" smtClean="0"/>
            <a:t>Biology Education in the UK</a:t>
          </a:r>
          <a:endParaRPr lang="en-GB" dirty="0"/>
        </a:p>
      </dgm:t>
    </dgm:pt>
    <dgm:pt modelId="{10E1C786-428D-4A5F-876F-94200975D99A}" type="parTrans" cxnId="{D8F6975F-F357-474D-8260-35BBC7D70047}">
      <dgm:prSet/>
      <dgm:spPr/>
      <dgm:t>
        <a:bodyPr/>
        <a:lstStyle/>
        <a:p>
          <a:endParaRPr lang="en-GB"/>
        </a:p>
      </dgm:t>
    </dgm:pt>
    <dgm:pt modelId="{7D68144E-9453-4794-9237-F4F36AF78727}" type="sibTrans" cxnId="{D8F6975F-F357-474D-8260-35BBC7D70047}">
      <dgm:prSet/>
      <dgm:spPr/>
      <dgm:t>
        <a:bodyPr/>
        <a:lstStyle/>
        <a:p>
          <a:endParaRPr lang="en-GB"/>
        </a:p>
      </dgm:t>
    </dgm:pt>
    <dgm:pt modelId="{A5288519-AB7A-4986-A64B-E83816941ED9}" type="pres">
      <dgm:prSet presAssocID="{4267BFFC-25CA-4389-A451-FFE6930979BA}" presName="linearFlow" presStyleCnt="0">
        <dgm:presLayoutVars>
          <dgm:dir/>
          <dgm:resizeHandles val="exact"/>
        </dgm:presLayoutVars>
      </dgm:prSet>
      <dgm:spPr/>
      <dgm:t>
        <a:bodyPr/>
        <a:lstStyle/>
        <a:p>
          <a:endParaRPr lang="en-GB"/>
        </a:p>
      </dgm:t>
    </dgm:pt>
    <dgm:pt modelId="{F1D3CFC0-725C-4D68-806F-41502E244FCE}" type="pres">
      <dgm:prSet presAssocID="{65E8ABEB-3441-4BC2-927A-D4125E0B0797}" presName="composite" presStyleCnt="0"/>
      <dgm:spPr/>
      <dgm:t>
        <a:bodyPr/>
        <a:lstStyle/>
        <a:p>
          <a:endParaRPr lang="en-GB"/>
        </a:p>
      </dgm:t>
    </dgm:pt>
    <dgm:pt modelId="{65E847C7-6F95-45DF-8E36-64FBB43810F4}" type="pres">
      <dgm:prSet presAssocID="{65E8ABEB-3441-4BC2-927A-D4125E0B0797}" presName="imgShp" presStyleLbl="fgImgPlace1" presStyleIdx="0" presStyleCnt="7"/>
      <dgm:spPr>
        <a:blipFill rotWithShape="1">
          <a:blip xmlns:r="http://schemas.openxmlformats.org/officeDocument/2006/relationships" r:embed="rId1"/>
          <a:stretch>
            <a:fillRect/>
          </a:stretch>
        </a:blipFill>
      </dgm:spPr>
      <dgm:t>
        <a:bodyPr/>
        <a:lstStyle/>
        <a:p>
          <a:endParaRPr lang="en-GB"/>
        </a:p>
      </dgm:t>
    </dgm:pt>
    <dgm:pt modelId="{DE49E610-9C11-4118-BD30-581DFE57CC2E}" type="pres">
      <dgm:prSet presAssocID="{65E8ABEB-3441-4BC2-927A-D4125E0B0797}" presName="txShp" presStyleLbl="node1" presStyleIdx="0" presStyleCnt="7" custScaleX="88637">
        <dgm:presLayoutVars>
          <dgm:bulletEnabled val="1"/>
        </dgm:presLayoutVars>
      </dgm:prSet>
      <dgm:spPr/>
      <dgm:t>
        <a:bodyPr/>
        <a:lstStyle/>
        <a:p>
          <a:endParaRPr lang="en-GB"/>
        </a:p>
      </dgm:t>
    </dgm:pt>
    <dgm:pt modelId="{D87ED9DC-7725-40DB-B7ED-85E6BA5E053D}" type="pres">
      <dgm:prSet presAssocID="{7595EAB7-E8FB-468A-8EB5-7093EF02037C}" presName="spacing" presStyleCnt="0"/>
      <dgm:spPr/>
      <dgm:t>
        <a:bodyPr/>
        <a:lstStyle/>
        <a:p>
          <a:endParaRPr lang="en-GB"/>
        </a:p>
      </dgm:t>
    </dgm:pt>
    <dgm:pt modelId="{7538E154-D0BA-41B2-BE50-3878B5678EDB}" type="pres">
      <dgm:prSet presAssocID="{0F749FFB-FA70-494D-AF68-8AEA0BEDE7DB}" presName="composite" presStyleCnt="0"/>
      <dgm:spPr/>
      <dgm:t>
        <a:bodyPr/>
        <a:lstStyle/>
        <a:p>
          <a:endParaRPr lang="en-GB"/>
        </a:p>
      </dgm:t>
    </dgm:pt>
    <dgm:pt modelId="{9495CC29-5060-47BC-B05D-7994776F84E2}" type="pres">
      <dgm:prSet presAssocID="{0F749FFB-FA70-494D-AF68-8AEA0BEDE7DB}" presName="imgShp" presStyleLbl="fgImgPlace1" presStyleIdx="1" presStyleCnt="7"/>
      <dgm:spPr>
        <a:blipFill rotWithShape="1">
          <a:blip xmlns:r="http://schemas.openxmlformats.org/officeDocument/2006/relationships" r:embed="rId2"/>
          <a:stretch>
            <a:fillRect/>
          </a:stretch>
        </a:blipFill>
      </dgm:spPr>
      <dgm:t>
        <a:bodyPr/>
        <a:lstStyle/>
        <a:p>
          <a:endParaRPr lang="en-GB"/>
        </a:p>
      </dgm:t>
    </dgm:pt>
    <dgm:pt modelId="{4BD61692-E20C-45BF-977B-B47AB3CFC6E3}" type="pres">
      <dgm:prSet presAssocID="{0F749FFB-FA70-494D-AF68-8AEA0BEDE7DB}" presName="txShp" presStyleLbl="node1" presStyleIdx="1" presStyleCnt="7" custScaleX="88637">
        <dgm:presLayoutVars>
          <dgm:bulletEnabled val="1"/>
        </dgm:presLayoutVars>
      </dgm:prSet>
      <dgm:spPr/>
      <dgm:t>
        <a:bodyPr/>
        <a:lstStyle/>
        <a:p>
          <a:endParaRPr lang="en-GB"/>
        </a:p>
      </dgm:t>
    </dgm:pt>
    <dgm:pt modelId="{437D392B-B5D9-48F7-9FAA-295CBD981DDE}" type="pres">
      <dgm:prSet presAssocID="{9D7E38EA-A02A-45D8-A09D-1D7E4A7FB2FD}" presName="spacing" presStyleCnt="0"/>
      <dgm:spPr/>
      <dgm:t>
        <a:bodyPr/>
        <a:lstStyle/>
        <a:p>
          <a:endParaRPr lang="en-GB"/>
        </a:p>
      </dgm:t>
    </dgm:pt>
    <dgm:pt modelId="{8F673EB0-8F03-41E2-96BF-777FD960803C}" type="pres">
      <dgm:prSet presAssocID="{839A5E34-8769-41B4-B48A-3B90268D6234}" presName="composite" presStyleCnt="0"/>
      <dgm:spPr/>
      <dgm:t>
        <a:bodyPr/>
        <a:lstStyle/>
        <a:p>
          <a:endParaRPr lang="en-GB"/>
        </a:p>
      </dgm:t>
    </dgm:pt>
    <dgm:pt modelId="{18A0C15E-D9EC-4E5A-9555-07D75FF631D1}" type="pres">
      <dgm:prSet presAssocID="{839A5E34-8769-41B4-B48A-3B90268D6234}" presName="imgShp" presStyleLbl="fgImgPlace1" presStyleIdx="2" presStyleCnt="7"/>
      <dgm:spPr>
        <a:blipFill rotWithShape="1">
          <a:blip xmlns:r="http://schemas.openxmlformats.org/officeDocument/2006/relationships" r:embed="rId3"/>
          <a:stretch>
            <a:fillRect/>
          </a:stretch>
        </a:blipFill>
      </dgm:spPr>
      <dgm:t>
        <a:bodyPr/>
        <a:lstStyle/>
        <a:p>
          <a:endParaRPr lang="en-GB"/>
        </a:p>
      </dgm:t>
    </dgm:pt>
    <dgm:pt modelId="{1DE6B2C7-6720-46B5-B44F-2B08CEE89D78}" type="pres">
      <dgm:prSet presAssocID="{839A5E34-8769-41B4-B48A-3B90268D6234}" presName="txShp" presStyleLbl="node1" presStyleIdx="2" presStyleCnt="7" custScaleX="88637">
        <dgm:presLayoutVars>
          <dgm:bulletEnabled val="1"/>
        </dgm:presLayoutVars>
      </dgm:prSet>
      <dgm:spPr/>
      <dgm:t>
        <a:bodyPr/>
        <a:lstStyle/>
        <a:p>
          <a:endParaRPr lang="en-GB"/>
        </a:p>
      </dgm:t>
    </dgm:pt>
    <dgm:pt modelId="{502A3186-1CE2-48BE-A570-E6AAC21E9062}" type="pres">
      <dgm:prSet presAssocID="{6111EAC6-4291-4190-931C-CB3E07E35E93}" presName="spacing" presStyleCnt="0"/>
      <dgm:spPr/>
      <dgm:t>
        <a:bodyPr/>
        <a:lstStyle/>
        <a:p>
          <a:endParaRPr lang="en-GB"/>
        </a:p>
      </dgm:t>
    </dgm:pt>
    <dgm:pt modelId="{AE22A682-936A-42E5-A0CE-A6DE81AB81F8}" type="pres">
      <dgm:prSet presAssocID="{315C3E87-703D-490E-B183-6A6DEBAC94CC}" presName="composite" presStyleCnt="0"/>
      <dgm:spPr/>
      <dgm:t>
        <a:bodyPr/>
        <a:lstStyle/>
        <a:p>
          <a:endParaRPr lang="en-GB"/>
        </a:p>
      </dgm:t>
    </dgm:pt>
    <dgm:pt modelId="{E12C4A96-0965-4686-88B8-7B06E7A35994}" type="pres">
      <dgm:prSet presAssocID="{315C3E87-703D-490E-B183-6A6DEBAC94CC}" presName="imgShp" presStyleLbl="fgImgPlace1" presStyleIdx="3" presStyleCnt="7"/>
      <dgm:spPr>
        <a:blipFill rotWithShape="1">
          <a:blip xmlns:r="http://schemas.openxmlformats.org/officeDocument/2006/relationships" r:embed="rId4"/>
          <a:stretch>
            <a:fillRect/>
          </a:stretch>
        </a:blipFill>
      </dgm:spPr>
      <dgm:t>
        <a:bodyPr/>
        <a:lstStyle/>
        <a:p>
          <a:endParaRPr lang="en-GB"/>
        </a:p>
      </dgm:t>
    </dgm:pt>
    <dgm:pt modelId="{AA156FCF-B78C-4AD5-8F16-0BEE3B2F2B92}" type="pres">
      <dgm:prSet presAssocID="{315C3E87-703D-490E-B183-6A6DEBAC94CC}" presName="txShp" presStyleLbl="node1" presStyleIdx="3" presStyleCnt="7" custScaleX="88637">
        <dgm:presLayoutVars>
          <dgm:bulletEnabled val="1"/>
        </dgm:presLayoutVars>
      </dgm:prSet>
      <dgm:spPr/>
      <dgm:t>
        <a:bodyPr/>
        <a:lstStyle/>
        <a:p>
          <a:endParaRPr lang="en-GB"/>
        </a:p>
      </dgm:t>
    </dgm:pt>
    <dgm:pt modelId="{AB1E29C1-64F7-47D0-85A3-6FF71642062E}" type="pres">
      <dgm:prSet presAssocID="{147D08BB-F4F3-4202-8B07-84C6EB16723B}" presName="spacing" presStyleCnt="0"/>
      <dgm:spPr/>
      <dgm:t>
        <a:bodyPr/>
        <a:lstStyle/>
        <a:p>
          <a:endParaRPr lang="en-GB"/>
        </a:p>
      </dgm:t>
    </dgm:pt>
    <dgm:pt modelId="{2B830D11-2C65-43AF-8B0B-80A9A57FB84E}" type="pres">
      <dgm:prSet presAssocID="{F2EDB387-7F5C-4D52-A27B-A9FD7D81D5A2}" presName="composite" presStyleCnt="0"/>
      <dgm:spPr/>
    </dgm:pt>
    <dgm:pt modelId="{C8CF440A-872A-4B5C-A636-B33983608013}" type="pres">
      <dgm:prSet presAssocID="{F2EDB387-7F5C-4D52-A27B-A9FD7D81D5A2}" presName="imgShp" presStyleLbl="fgImgPlace1" presStyleIdx="4" presStyleCnt="7"/>
      <dgm:spPr>
        <a:blipFill rotWithShape="1">
          <a:blip xmlns:r="http://schemas.openxmlformats.org/officeDocument/2006/relationships" r:embed="rId5"/>
          <a:stretch>
            <a:fillRect/>
          </a:stretch>
        </a:blipFill>
      </dgm:spPr>
      <dgm:t>
        <a:bodyPr/>
        <a:lstStyle/>
        <a:p>
          <a:endParaRPr lang="en-GB"/>
        </a:p>
      </dgm:t>
    </dgm:pt>
    <dgm:pt modelId="{94993C6F-AAE3-4615-BF14-2C1A3EB40C64}" type="pres">
      <dgm:prSet presAssocID="{F2EDB387-7F5C-4D52-A27B-A9FD7D81D5A2}" presName="txShp" presStyleLbl="node1" presStyleIdx="4" presStyleCnt="7" custScaleX="89909">
        <dgm:presLayoutVars>
          <dgm:bulletEnabled val="1"/>
        </dgm:presLayoutVars>
      </dgm:prSet>
      <dgm:spPr/>
      <dgm:t>
        <a:bodyPr/>
        <a:lstStyle/>
        <a:p>
          <a:endParaRPr lang="en-GB"/>
        </a:p>
      </dgm:t>
    </dgm:pt>
    <dgm:pt modelId="{F4910522-0505-4F7C-9E73-E6B80994CA5C}" type="pres">
      <dgm:prSet presAssocID="{7D68144E-9453-4794-9237-F4F36AF78727}" presName="spacing" presStyleCnt="0"/>
      <dgm:spPr/>
    </dgm:pt>
    <dgm:pt modelId="{4627D92A-C0B4-4C81-A1B8-5E69E3A9AFA3}" type="pres">
      <dgm:prSet presAssocID="{E7074990-3CE1-4BB4-BCC6-499D1DC53B68}" presName="composite" presStyleCnt="0"/>
      <dgm:spPr/>
      <dgm:t>
        <a:bodyPr/>
        <a:lstStyle/>
        <a:p>
          <a:endParaRPr lang="en-GB"/>
        </a:p>
      </dgm:t>
    </dgm:pt>
    <dgm:pt modelId="{69E34078-07D8-44FD-938D-1093272243EC}" type="pres">
      <dgm:prSet presAssocID="{E7074990-3CE1-4BB4-BCC6-499D1DC53B68}" presName="imgShp" presStyleLbl="fgImgPlace1" presStyleIdx="5" presStyleCnt="7"/>
      <dgm:spPr>
        <a:blipFill rotWithShape="1">
          <a:blip xmlns:r="http://schemas.openxmlformats.org/officeDocument/2006/relationships" r:embed="rId6"/>
          <a:stretch>
            <a:fillRect/>
          </a:stretch>
        </a:blipFill>
      </dgm:spPr>
      <dgm:t>
        <a:bodyPr/>
        <a:lstStyle/>
        <a:p>
          <a:endParaRPr lang="en-GB"/>
        </a:p>
      </dgm:t>
    </dgm:pt>
    <dgm:pt modelId="{3A875E87-7542-40E2-9584-C459DF27E112}" type="pres">
      <dgm:prSet presAssocID="{E7074990-3CE1-4BB4-BCC6-499D1DC53B68}" presName="txShp" presStyleLbl="node1" presStyleIdx="5" presStyleCnt="7" custScaleX="88637">
        <dgm:presLayoutVars>
          <dgm:bulletEnabled val="1"/>
        </dgm:presLayoutVars>
      </dgm:prSet>
      <dgm:spPr/>
      <dgm:t>
        <a:bodyPr/>
        <a:lstStyle/>
        <a:p>
          <a:endParaRPr lang="en-GB"/>
        </a:p>
      </dgm:t>
    </dgm:pt>
    <dgm:pt modelId="{016FCB34-7480-4234-99CF-271CD781DBBC}" type="pres">
      <dgm:prSet presAssocID="{93B16169-BF42-4D27-95F9-2D848475ED4B}" presName="spacing" presStyleCnt="0"/>
      <dgm:spPr/>
      <dgm:t>
        <a:bodyPr/>
        <a:lstStyle/>
        <a:p>
          <a:endParaRPr lang="en-GB"/>
        </a:p>
      </dgm:t>
    </dgm:pt>
    <dgm:pt modelId="{433C1AEF-2711-4720-9D87-F49FD13A22EC}" type="pres">
      <dgm:prSet presAssocID="{EEC840B8-360B-4410-BF38-9A97232D90A6}" presName="composite" presStyleCnt="0"/>
      <dgm:spPr/>
      <dgm:t>
        <a:bodyPr/>
        <a:lstStyle/>
        <a:p>
          <a:endParaRPr lang="en-GB"/>
        </a:p>
      </dgm:t>
    </dgm:pt>
    <dgm:pt modelId="{0E9A4850-B602-4C50-9048-7BD6BFD6D3EE}" type="pres">
      <dgm:prSet presAssocID="{EEC840B8-360B-4410-BF38-9A97232D90A6}" presName="imgShp" presStyleLbl="fgImgPlace1" presStyleIdx="6" presStyleCnt="7"/>
      <dgm:spPr>
        <a:blipFill rotWithShape="1">
          <a:blip xmlns:r="http://schemas.openxmlformats.org/officeDocument/2006/relationships" r:embed="rId7"/>
          <a:stretch>
            <a:fillRect/>
          </a:stretch>
        </a:blipFill>
      </dgm:spPr>
      <dgm:t>
        <a:bodyPr/>
        <a:lstStyle/>
        <a:p>
          <a:endParaRPr lang="en-GB"/>
        </a:p>
      </dgm:t>
    </dgm:pt>
    <dgm:pt modelId="{C075EAB7-A268-4BF7-88B6-81202384A4A6}" type="pres">
      <dgm:prSet presAssocID="{EEC840B8-360B-4410-BF38-9A97232D90A6}" presName="txShp" presStyleLbl="node1" presStyleIdx="6" presStyleCnt="7" custScaleX="88637" custLinFactNeighborY="7149">
        <dgm:presLayoutVars>
          <dgm:bulletEnabled val="1"/>
        </dgm:presLayoutVars>
      </dgm:prSet>
      <dgm:spPr/>
      <dgm:t>
        <a:bodyPr/>
        <a:lstStyle/>
        <a:p>
          <a:endParaRPr lang="en-GB"/>
        </a:p>
      </dgm:t>
    </dgm:pt>
  </dgm:ptLst>
  <dgm:cxnLst>
    <dgm:cxn modelId="{ECD08B82-0645-472B-ADAF-86BBE3028E5B}" type="presOf" srcId="{4267BFFC-25CA-4389-A451-FFE6930979BA}" destId="{A5288519-AB7A-4986-A64B-E83816941ED9}" srcOrd="0" destOrd="0" presId="urn:microsoft.com/office/officeart/2005/8/layout/vList3"/>
    <dgm:cxn modelId="{D44DD68D-D362-41D1-AEF2-08C4F6046E06}" type="presOf" srcId="{315C3E87-703D-490E-B183-6A6DEBAC94CC}" destId="{AA156FCF-B78C-4AD5-8F16-0BEE3B2F2B92}" srcOrd="0" destOrd="0" presId="urn:microsoft.com/office/officeart/2005/8/layout/vList3"/>
    <dgm:cxn modelId="{6879BE5B-F28B-4EEE-8707-5792B6C1DACF}" type="presOf" srcId="{0F749FFB-FA70-494D-AF68-8AEA0BEDE7DB}" destId="{4BD61692-E20C-45BF-977B-B47AB3CFC6E3}" srcOrd="0" destOrd="0" presId="urn:microsoft.com/office/officeart/2005/8/layout/vList3"/>
    <dgm:cxn modelId="{366DC561-E43D-48A1-8C13-1DEC87C8BCD9}" srcId="{4267BFFC-25CA-4389-A451-FFE6930979BA}" destId="{315C3E87-703D-490E-B183-6A6DEBAC94CC}" srcOrd="3" destOrd="0" parTransId="{FE97D7E8-5CC4-4700-8C70-0DACF05C4EE4}" sibTransId="{147D08BB-F4F3-4202-8B07-84C6EB16723B}"/>
    <dgm:cxn modelId="{B7498929-3193-4127-B3FE-EAB9714C67CF}" srcId="{4267BFFC-25CA-4389-A451-FFE6930979BA}" destId="{65E8ABEB-3441-4BC2-927A-D4125E0B0797}" srcOrd="0" destOrd="0" parTransId="{0A38DA02-F72F-4A55-A396-171D2ADDF05A}" sibTransId="{7595EAB7-E8FB-468A-8EB5-7093EF02037C}"/>
    <dgm:cxn modelId="{6ECB0639-1928-4849-BF5E-F814F3DC0E94}" srcId="{4267BFFC-25CA-4389-A451-FFE6930979BA}" destId="{E7074990-3CE1-4BB4-BCC6-499D1DC53B68}" srcOrd="5" destOrd="0" parTransId="{ACFB47F5-7412-40B1-A6D4-20A96DB205BC}" sibTransId="{93B16169-BF42-4D27-95F9-2D848475ED4B}"/>
    <dgm:cxn modelId="{351DE439-5309-4103-9CA8-F4F710FD638E}" srcId="{4267BFFC-25CA-4389-A451-FFE6930979BA}" destId="{839A5E34-8769-41B4-B48A-3B90268D6234}" srcOrd="2" destOrd="0" parTransId="{0CBED464-BFD9-4683-B8A8-201E2FFCD06E}" sibTransId="{6111EAC6-4291-4190-931C-CB3E07E35E93}"/>
    <dgm:cxn modelId="{09708179-97EB-49AF-8EFD-978FCEE2C4BF}" type="presOf" srcId="{839A5E34-8769-41B4-B48A-3B90268D6234}" destId="{1DE6B2C7-6720-46B5-B44F-2B08CEE89D78}" srcOrd="0" destOrd="0" presId="urn:microsoft.com/office/officeart/2005/8/layout/vList3"/>
    <dgm:cxn modelId="{182492C2-5615-408C-972A-19FFE9F69501}" type="presOf" srcId="{E7074990-3CE1-4BB4-BCC6-499D1DC53B68}" destId="{3A875E87-7542-40E2-9584-C459DF27E112}" srcOrd="0" destOrd="0" presId="urn:microsoft.com/office/officeart/2005/8/layout/vList3"/>
    <dgm:cxn modelId="{714B5446-8A27-4693-A26F-68CD03DC43E8}" type="presOf" srcId="{F2EDB387-7F5C-4D52-A27B-A9FD7D81D5A2}" destId="{94993C6F-AAE3-4615-BF14-2C1A3EB40C64}" srcOrd="0" destOrd="0" presId="urn:microsoft.com/office/officeart/2005/8/layout/vList3"/>
    <dgm:cxn modelId="{6ABC93FB-FB4E-4CA8-8472-DDC1D746082D}" type="presOf" srcId="{65E8ABEB-3441-4BC2-927A-D4125E0B0797}" destId="{DE49E610-9C11-4118-BD30-581DFE57CC2E}" srcOrd="0" destOrd="0" presId="urn:microsoft.com/office/officeart/2005/8/layout/vList3"/>
    <dgm:cxn modelId="{6CBCA734-C5C4-4BE8-BB51-76EA9CA81E10}" srcId="{4267BFFC-25CA-4389-A451-FFE6930979BA}" destId="{EEC840B8-360B-4410-BF38-9A97232D90A6}" srcOrd="6" destOrd="0" parTransId="{F87CA8EF-7950-4F8A-8AB7-EC4F320BE924}" sibTransId="{BC6F5F54-364A-496B-9CF9-E5E59326D953}"/>
    <dgm:cxn modelId="{3C1E535A-9387-4A60-BB3C-4D3F0D49E6FC}" srcId="{4267BFFC-25CA-4389-A451-FFE6930979BA}" destId="{0F749FFB-FA70-494D-AF68-8AEA0BEDE7DB}" srcOrd="1" destOrd="0" parTransId="{4B2C39ED-6CFF-4462-B2E1-3C9648ABF724}" sibTransId="{9D7E38EA-A02A-45D8-A09D-1D7E4A7FB2FD}"/>
    <dgm:cxn modelId="{D8F6975F-F357-474D-8260-35BBC7D70047}" srcId="{4267BFFC-25CA-4389-A451-FFE6930979BA}" destId="{F2EDB387-7F5C-4D52-A27B-A9FD7D81D5A2}" srcOrd="4" destOrd="0" parTransId="{10E1C786-428D-4A5F-876F-94200975D99A}" sibTransId="{7D68144E-9453-4794-9237-F4F36AF78727}"/>
    <dgm:cxn modelId="{135FB025-09A1-4774-9FF1-DB56738DC615}" type="presOf" srcId="{EEC840B8-360B-4410-BF38-9A97232D90A6}" destId="{C075EAB7-A268-4BF7-88B6-81202384A4A6}" srcOrd="0" destOrd="0" presId="urn:microsoft.com/office/officeart/2005/8/layout/vList3"/>
    <dgm:cxn modelId="{6C89EFAB-CED2-4C5D-AE36-5838D59214CC}" type="presParOf" srcId="{A5288519-AB7A-4986-A64B-E83816941ED9}" destId="{F1D3CFC0-725C-4D68-806F-41502E244FCE}" srcOrd="0" destOrd="0" presId="urn:microsoft.com/office/officeart/2005/8/layout/vList3"/>
    <dgm:cxn modelId="{7D8656BE-0D25-4D28-A032-0154CFAEA04A}" type="presParOf" srcId="{F1D3CFC0-725C-4D68-806F-41502E244FCE}" destId="{65E847C7-6F95-45DF-8E36-64FBB43810F4}" srcOrd="0" destOrd="0" presId="urn:microsoft.com/office/officeart/2005/8/layout/vList3"/>
    <dgm:cxn modelId="{6819EAC6-5737-4B59-9D1D-D2E56276A5D5}" type="presParOf" srcId="{F1D3CFC0-725C-4D68-806F-41502E244FCE}" destId="{DE49E610-9C11-4118-BD30-581DFE57CC2E}" srcOrd="1" destOrd="0" presId="urn:microsoft.com/office/officeart/2005/8/layout/vList3"/>
    <dgm:cxn modelId="{01709986-5ED9-4101-8A91-6F46CD813861}" type="presParOf" srcId="{A5288519-AB7A-4986-A64B-E83816941ED9}" destId="{D87ED9DC-7725-40DB-B7ED-85E6BA5E053D}" srcOrd="1" destOrd="0" presId="urn:microsoft.com/office/officeart/2005/8/layout/vList3"/>
    <dgm:cxn modelId="{DC852518-CC4C-4A4D-8611-9FD5930E4481}" type="presParOf" srcId="{A5288519-AB7A-4986-A64B-E83816941ED9}" destId="{7538E154-D0BA-41B2-BE50-3878B5678EDB}" srcOrd="2" destOrd="0" presId="urn:microsoft.com/office/officeart/2005/8/layout/vList3"/>
    <dgm:cxn modelId="{03B5BE19-B580-4412-90C9-DCE3CCB8FA21}" type="presParOf" srcId="{7538E154-D0BA-41B2-BE50-3878B5678EDB}" destId="{9495CC29-5060-47BC-B05D-7994776F84E2}" srcOrd="0" destOrd="0" presId="urn:microsoft.com/office/officeart/2005/8/layout/vList3"/>
    <dgm:cxn modelId="{857D9019-1E85-4776-9D15-5242162A74B9}" type="presParOf" srcId="{7538E154-D0BA-41B2-BE50-3878B5678EDB}" destId="{4BD61692-E20C-45BF-977B-B47AB3CFC6E3}" srcOrd="1" destOrd="0" presId="urn:microsoft.com/office/officeart/2005/8/layout/vList3"/>
    <dgm:cxn modelId="{2E331566-AF6B-4253-881F-D74B365B9A6C}" type="presParOf" srcId="{A5288519-AB7A-4986-A64B-E83816941ED9}" destId="{437D392B-B5D9-48F7-9FAA-295CBD981DDE}" srcOrd="3" destOrd="0" presId="urn:microsoft.com/office/officeart/2005/8/layout/vList3"/>
    <dgm:cxn modelId="{2AA59D8F-B276-478F-AB0D-619279ABA851}" type="presParOf" srcId="{A5288519-AB7A-4986-A64B-E83816941ED9}" destId="{8F673EB0-8F03-41E2-96BF-777FD960803C}" srcOrd="4" destOrd="0" presId="urn:microsoft.com/office/officeart/2005/8/layout/vList3"/>
    <dgm:cxn modelId="{42435726-CF81-4D61-A312-A4B26DC57826}" type="presParOf" srcId="{8F673EB0-8F03-41E2-96BF-777FD960803C}" destId="{18A0C15E-D9EC-4E5A-9555-07D75FF631D1}" srcOrd="0" destOrd="0" presId="urn:microsoft.com/office/officeart/2005/8/layout/vList3"/>
    <dgm:cxn modelId="{769A5435-8225-4A96-AE63-7BA0CC980FAE}" type="presParOf" srcId="{8F673EB0-8F03-41E2-96BF-777FD960803C}" destId="{1DE6B2C7-6720-46B5-B44F-2B08CEE89D78}" srcOrd="1" destOrd="0" presId="urn:microsoft.com/office/officeart/2005/8/layout/vList3"/>
    <dgm:cxn modelId="{B228CF2E-F82F-4D2B-914C-C20CF5BDA4D6}" type="presParOf" srcId="{A5288519-AB7A-4986-A64B-E83816941ED9}" destId="{502A3186-1CE2-48BE-A570-E6AAC21E9062}" srcOrd="5" destOrd="0" presId="urn:microsoft.com/office/officeart/2005/8/layout/vList3"/>
    <dgm:cxn modelId="{200CA262-0012-45F5-93EE-61A6E458C027}" type="presParOf" srcId="{A5288519-AB7A-4986-A64B-E83816941ED9}" destId="{AE22A682-936A-42E5-A0CE-A6DE81AB81F8}" srcOrd="6" destOrd="0" presId="urn:microsoft.com/office/officeart/2005/8/layout/vList3"/>
    <dgm:cxn modelId="{B4DA123C-65B6-4B3A-A330-4525BC96FF55}" type="presParOf" srcId="{AE22A682-936A-42E5-A0CE-A6DE81AB81F8}" destId="{E12C4A96-0965-4686-88B8-7B06E7A35994}" srcOrd="0" destOrd="0" presId="urn:microsoft.com/office/officeart/2005/8/layout/vList3"/>
    <dgm:cxn modelId="{FDE4F8B9-FAF0-4B2C-A9C3-D5D5018D8143}" type="presParOf" srcId="{AE22A682-936A-42E5-A0CE-A6DE81AB81F8}" destId="{AA156FCF-B78C-4AD5-8F16-0BEE3B2F2B92}" srcOrd="1" destOrd="0" presId="urn:microsoft.com/office/officeart/2005/8/layout/vList3"/>
    <dgm:cxn modelId="{C78828BF-77F1-466E-9084-30D47A118AA4}" type="presParOf" srcId="{A5288519-AB7A-4986-A64B-E83816941ED9}" destId="{AB1E29C1-64F7-47D0-85A3-6FF71642062E}" srcOrd="7" destOrd="0" presId="urn:microsoft.com/office/officeart/2005/8/layout/vList3"/>
    <dgm:cxn modelId="{17752B2C-BA98-4152-B665-CCD93CD0C398}" type="presParOf" srcId="{A5288519-AB7A-4986-A64B-E83816941ED9}" destId="{2B830D11-2C65-43AF-8B0B-80A9A57FB84E}" srcOrd="8" destOrd="0" presId="urn:microsoft.com/office/officeart/2005/8/layout/vList3"/>
    <dgm:cxn modelId="{6A3EEC62-1D4C-4CAD-A7D9-DCFA700A24E5}" type="presParOf" srcId="{2B830D11-2C65-43AF-8B0B-80A9A57FB84E}" destId="{C8CF440A-872A-4B5C-A636-B33983608013}" srcOrd="0" destOrd="0" presId="urn:microsoft.com/office/officeart/2005/8/layout/vList3"/>
    <dgm:cxn modelId="{553528A7-D4FA-4EC4-821C-ED7E333A7635}" type="presParOf" srcId="{2B830D11-2C65-43AF-8B0B-80A9A57FB84E}" destId="{94993C6F-AAE3-4615-BF14-2C1A3EB40C64}" srcOrd="1" destOrd="0" presId="urn:microsoft.com/office/officeart/2005/8/layout/vList3"/>
    <dgm:cxn modelId="{2F77A3B4-8833-430C-90F6-186663CA4BFD}" type="presParOf" srcId="{A5288519-AB7A-4986-A64B-E83816941ED9}" destId="{F4910522-0505-4F7C-9E73-E6B80994CA5C}" srcOrd="9" destOrd="0" presId="urn:microsoft.com/office/officeart/2005/8/layout/vList3"/>
    <dgm:cxn modelId="{5C9DFEFD-373A-45DE-B41E-92EE8E60BDBC}" type="presParOf" srcId="{A5288519-AB7A-4986-A64B-E83816941ED9}" destId="{4627D92A-C0B4-4C81-A1B8-5E69E3A9AFA3}" srcOrd="10" destOrd="0" presId="urn:microsoft.com/office/officeart/2005/8/layout/vList3"/>
    <dgm:cxn modelId="{44B8796C-DC57-4005-A088-7459D5F3336F}" type="presParOf" srcId="{4627D92A-C0B4-4C81-A1B8-5E69E3A9AFA3}" destId="{69E34078-07D8-44FD-938D-1093272243EC}" srcOrd="0" destOrd="0" presId="urn:microsoft.com/office/officeart/2005/8/layout/vList3"/>
    <dgm:cxn modelId="{EB9E0946-6D80-49F3-A9F0-38AED802BFFF}" type="presParOf" srcId="{4627D92A-C0B4-4C81-A1B8-5E69E3A9AFA3}" destId="{3A875E87-7542-40E2-9584-C459DF27E112}" srcOrd="1" destOrd="0" presId="urn:microsoft.com/office/officeart/2005/8/layout/vList3"/>
    <dgm:cxn modelId="{7B1C0D2E-B1F5-4ACC-9D8E-24C0AECDDAA9}" type="presParOf" srcId="{A5288519-AB7A-4986-A64B-E83816941ED9}" destId="{016FCB34-7480-4234-99CF-271CD781DBBC}" srcOrd="11" destOrd="0" presId="urn:microsoft.com/office/officeart/2005/8/layout/vList3"/>
    <dgm:cxn modelId="{09B7EF18-F114-4D3A-B26D-7EDE337F6D65}" type="presParOf" srcId="{A5288519-AB7A-4986-A64B-E83816941ED9}" destId="{433C1AEF-2711-4720-9D87-F49FD13A22EC}" srcOrd="12" destOrd="0" presId="urn:microsoft.com/office/officeart/2005/8/layout/vList3"/>
    <dgm:cxn modelId="{02F5ED3E-4AAB-47CE-85B6-9B9B8ECC3488}" type="presParOf" srcId="{433C1AEF-2711-4720-9D87-F49FD13A22EC}" destId="{0E9A4850-B602-4C50-9048-7BD6BFD6D3EE}" srcOrd="0" destOrd="0" presId="urn:microsoft.com/office/officeart/2005/8/layout/vList3"/>
    <dgm:cxn modelId="{ACD791C0-C91F-44EE-AFB6-F81A70772B61}" type="presParOf" srcId="{433C1AEF-2711-4720-9D87-F49FD13A22EC}" destId="{C075EAB7-A268-4BF7-88B6-81202384A4A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8AA49-4EA1-405B-83A9-AB7C71EF4CA0}">
      <dsp:nvSpPr>
        <dsp:cNvPr id="0" name=""/>
        <dsp:cNvSpPr/>
      </dsp:nvSpPr>
      <dsp:spPr>
        <a:xfrm>
          <a:off x="3700162" y="2412753"/>
          <a:ext cx="1504997" cy="1504997"/>
        </a:xfrm>
        <a:prstGeom prst="ellipse">
          <a:avLst/>
        </a:prstGeom>
        <a:solidFill>
          <a:srgbClr val="48A942"/>
        </a:solidFill>
        <a:ln w="25400" cap="flat" cmpd="sng" algn="ctr">
          <a:solidFill>
            <a:srgbClr val="3EA43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t>YOU</a:t>
          </a:r>
          <a:endParaRPr lang="en-GB" sz="2400" kern="1200" dirty="0"/>
        </a:p>
      </dsp:txBody>
      <dsp:txXfrm>
        <a:off x="3920564" y="2633155"/>
        <a:ext cx="1064193" cy="1064193"/>
      </dsp:txXfrm>
    </dsp:sp>
    <dsp:sp modelId="{2147DDEE-2C0A-4961-9539-B45FF84177AF}">
      <dsp:nvSpPr>
        <dsp:cNvPr id="0" name=""/>
        <dsp:cNvSpPr/>
      </dsp:nvSpPr>
      <dsp:spPr>
        <a:xfrm rot="16200000">
          <a:off x="4260338" y="1776895"/>
          <a:ext cx="384646" cy="567740"/>
        </a:xfrm>
        <a:prstGeom prst="rightArrow">
          <a:avLst>
            <a:gd name="adj1" fmla="val 60000"/>
            <a:gd name="adj2" fmla="val 50000"/>
          </a:avLst>
        </a:prstGeom>
        <a:solidFill>
          <a:srgbClr val="D1DF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4318035" y="1948140"/>
        <a:ext cx="269252" cy="340644"/>
      </dsp:txXfrm>
    </dsp:sp>
    <dsp:sp modelId="{61B46037-31BB-42AA-8BC4-693DB3E77E27}">
      <dsp:nvSpPr>
        <dsp:cNvPr id="0" name=""/>
        <dsp:cNvSpPr/>
      </dsp:nvSpPr>
      <dsp:spPr>
        <a:xfrm>
          <a:off x="3594078" y="-30160"/>
          <a:ext cx="1717165" cy="1717165"/>
        </a:xfrm>
        <a:prstGeom prst="ellipse">
          <a:avLst/>
        </a:prstGeom>
        <a:solidFill>
          <a:srgbClr val="003D7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Strengthen your CV</a:t>
          </a:r>
          <a:endParaRPr lang="en-GB" sz="1800" kern="1200" dirty="0"/>
        </a:p>
      </dsp:txBody>
      <dsp:txXfrm>
        <a:off x="3845551" y="221313"/>
        <a:ext cx="1214219" cy="1214219"/>
      </dsp:txXfrm>
    </dsp:sp>
    <dsp:sp modelId="{9688330F-65D7-4B79-BEEE-DDFBA468D926}">
      <dsp:nvSpPr>
        <dsp:cNvPr id="0" name=""/>
        <dsp:cNvSpPr/>
      </dsp:nvSpPr>
      <dsp:spPr>
        <a:xfrm rot="20520000">
          <a:off x="5310766" y="2540076"/>
          <a:ext cx="384646" cy="567740"/>
        </a:xfrm>
        <a:prstGeom prst="rightArrow">
          <a:avLst>
            <a:gd name="adj1" fmla="val 60000"/>
            <a:gd name="adj2" fmla="val 50000"/>
          </a:avLst>
        </a:prstGeom>
        <a:solidFill>
          <a:srgbClr val="D1DF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5313590" y="2671453"/>
        <a:ext cx="269252" cy="340644"/>
      </dsp:txXfrm>
    </dsp:sp>
    <dsp:sp modelId="{08DCF57E-46D4-4AEA-A9A5-13B9D1E4ABA7}">
      <dsp:nvSpPr>
        <dsp:cNvPr id="0" name=""/>
        <dsp:cNvSpPr/>
      </dsp:nvSpPr>
      <dsp:spPr>
        <a:xfrm>
          <a:off x="5816534" y="1584549"/>
          <a:ext cx="1717165" cy="1717165"/>
        </a:xfrm>
        <a:prstGeom prst="ellipse">
          <a:avLst/>
        </a:prstGeom>
        <a:solidFill>
          <a:srgbClr val="003D7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0" kern="1200" dirty="0" smtClean="0"/>
            <a:t>Grants</a:t>
          </a:r>
          <a:endParaRPr lang="en-GB" sz="2000" b="0" kern="1200" dirty="0"/>
        </a:p>
      </dsp:txBody>
      <dsp:txXfrm>
        <a:off x="6068007" y="1836022"/>
        <a:ext cx="1214219" cy="1214219"/>
      </dsp:txXfrm>
    </dsp:sp>
    <dsp:sp modelId="{1EA038C5-E16D-4E0B-BAAE-AA517137B884}">
      <dsp:nvSpPr>
        <dsp:cNvPr id="0" name=""/>
        <dsp:cNvSpPr/>
      </dsp:nvSpPr>
      <dsp:spPr>
        <a:xfrm rot="3240000">
          <a:off x="4909538" y="3774929"/>
          <a:ext cx="384646" cy="567740"/>
        </a:xfrm>
        <a:prstGeom prst="rightArrow">
          <a:avLst>
            <a:gd name="adj1" fmla="val 60000"/>
            <a:gd name="adj2" fmla="val 50000"/>
          </a:avLst>
        </a:prstGeom>
        <a:solidFill>
          <a:srgbClr val="D1DF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4933322" y="3841799"/>
        <a:ext cx="269252" cy="340644"/>
      </dsp:txXfrm>
    </dsp:sp>
    <dsp:sp modelId="{8ADF07A0-8BE8-46F6-B2A4-4CE35AEF2F7B}">
      <dsp:nvSpPr>
        <dsp:cNvPr id="0" name=""/>
        <dsp:cNvSpPr/>
      </dsp:nvSpPr>
      <dsp:spPr>
        <a:xfrm>
          <a:off x="4967631" y="4197203"/>
          <a:ext cx="1717165" cy="1717165"/>
        </a:xfrm>
        <a:prstGeom prst="ellipse">
          <a:avLst/>
        </a:prstGeom>
        <a:solidFill>
          <a:srgbClr val="003D7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Network</a:t>
          </a:r>
          <a:endParaRPr lang="en-GB" sz="2000" kern="1200" dirty="0"/>
        </a:p>
      </dsp:txBody>
      <dsp:txXfrm>
        <a:off x="5219104" y="4448676"/>
        <a:ext cx="1214219" cy="1214219"/>
      </dsp:txXfrm>
    </dsp:sp>
    <dsp:sp modelId="{8D6B7547-C7E0-4657-867F-26A442584768}">
      <dsp:nvSpPr>
        <dsp:cNvPr id="0" name=""/>
        <dsp:cNvSpPr/>
      </dsp:nvSpPr>
      <dsp:spPr>
        <a:xfrm rot="7560000">
          <a:off x="3622384" y="3766906"/>
          <a:ext cx="373809" cy="567740"/>
        </a:xfrm>
        <a:prstGeom prst="rightArrow">
          <a:avLst>
            <a:gd name="adj1" fmla="val 60000"/>
            <a:gd name="adj2" fmla="val 50000"/>
          </a:avLst>
        </a:prstGeom>
        <a:solidFill>
          <a:srgbClr val="D1DF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3711414" y="3835091"/>
        <a:ext cx="261666" cy="340644"/>
      </dsp:txXfrm>
    </dsp:sp>
    <dsp:sp modelId="{8C782225-0009-4BC7-89C3-82AC513BCDF8}">
      <dsp:nvSpPr>
        <dsp:cNvPr id="0" name=""/>
        <dsp:cNvSpPr/>
      </dsp:nvSpPr>
      <dsp:spPr>
        <a:xfrm>
          <a:off x="2200077" y="4176756"/>
          <a:ext cx="1758059" cy="1758059"/>
        </a:xfrm>
        <a:prstGeom prst="ellipse">
          <a:avLst/>
        </a:prstGeom>
        <a:solidFill>
          <a:srgbClr val="003D7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i="0" kern="1200" dirty="0" smtClean="0"/>
            <a:t>Discover</a:t>
          </a:r>
          <a:endParaRPr lang="en-GB" sz="2000" i="0" kern="1200" dirty="0"/>
        </a:p>
      </dsp:txBody>
      <dsp:txXfrm>
        <a:off x="2457539" y="4434218"/>
        <a:ext cx="1243135" cy="1243135"/>
      </dsp:txXfrm>
    </dsp:sp>
    <dsp:sp modelId="{2EF405E3-F661-4521-BB41-A35E4C3B8B90}">
      <dsp:nvSpPr>
        <dsp:cNvPr id="0" name=""/>
        <dsp:cNvSpPr/>
      </dsp:nvSpPr>
      <dsp:spPr>
        <a:xfrm rot="11880000">
          <a:off x="3192718" y="2536528"/>
          <a:ext cx="397191" cy="567740"/>
        </a:xfrm>
        <a:prstGeom prst="rightArrow">
          <a:avLst>
            <a:gd name="adj1" fmla="val 60000"/>
            <a:gd name="adj2" fmla="val 50000"/>
          </a:avLst>
        </a:prstGeom>
        <a:solidFill>
          <a:srgbClr val="D1DF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rot="10800000">
        <a:off x="3308959" y="2668487"/>
        <a:ext cx="278034" cy="340644"/>
      </dsp:txXfrm>
    </dsp:sp>
    <dsp:sp modelId="{2A9DDFD9-7B42-4B6C-B725-D7E92AE5795F}">
      <dsp:nvSpPr>
        <dsp:cNvPr id="0" name=""/>
        <dsp:cNvSpPr/>
      </dsp:nvSpPr>
      <dsp:spPr>
        <a:xfrm>
          <a:off x="1395291" y="1608218"/>
          <a:ext cx="1669826" cy="166982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Life after your degree</a:t>
          </a:r>
          <a:endParaRPr lang="en-GB" sz="1700" kern="1200" dirty="0"/>
        </a:p>
      </dsp:txBody>
      <dsp:txXfrm>
        <a:off x="1639831" y="1852758"/>
        <a:ext cx="1180746" cy="1180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30505-D326-47EE-B6DA-2CF8DA1008A9}">
      <dsp:nvSpPr>
        <dsp:cNvPr id="0" name=""/>
        <dsp:cNvSpPr/>
      </dsp:nvSpPr>
      <dsp:spPr>
        <a:xfrm rot="10800000">
          <a:off x="720706" y="1362"/>
          <a:ext cx="2394266" cy="470557"/>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503" tIns="49530" rIns="92456" bIns="49530" numCol="1" spcCol="1270" anchor="ctr" anchorCtr="0">
          <a:noAutofit/>
        </a:bodyPr>
        <a:lstStyle/>
        <a:p>
          <a:pPr lvl="0" algn="ctr" defTabSz="577850">
            <a:lnSpc>
              <a:spcPct val="90000"/>
            </a:lnSpc>
            <a:spcBef>
              <a:spcPct val="0"/>
            </a:spcBef>
            <a:spcAft>
              <a:spcPct val="35000"/>
            </a:spcAft>
          </a:pPr>
          <a:r>
            <a:rPr lang="en-GB" sz="1300" kern="1200" dirty="0" smtClean="0">
              <a:solidFill>
                <a:srgbClr val="003D7D"/>
              </a:solidFill>
            </a:rPr>
            <a:t>Science Policy</a:t>
          </a:r>
          <a:endParaRPr lang="en-GB" sz="1300" kern="1200" dirty="0">
            <a:solidFill>
              <a:srgbClr val="003D7D"/>
            </a:solidFill>
          </a:endParaRPr>
        </a:p>
      </dsp:txBody>
      <dsp:txXfrm rot="10800000">
        <a:off x="838345" y="1362"/>
        <a:ext cx="2276627" cy="470557"/>
      </dsp:txXfrm>
    </dsp:sp>
    <dsp:sp modelId="{3DF4B5F5-6914-4B88-BC4E-1DE97AC3AFAA}">
      <dsp:nvSpPr>
        <dsp:cNvPr id="0" name=""/>
        <dsp:cNvSpPr/>
      </dsp:nvSpPr>
      <dsp:spPr>
        <a:xfrm>
          <a:off x="485427" y="1362"/>
          <a:ext cx="470557" cy="470557"/>
        </a:xfrm>
        <a:prstGeom prst="ellipse">
          <a:avLst/>
        </a:prstGeom>
        <a:blipFill rotWithShape="1">
          <a:blip xmlns:r="http://schemas.openxmlformats.org/officeDocument/2006/relationships" r:embed="rId1"/>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00A52A-F880-45D3-AED3-448279C1F3E2}">
      <dsp:nvSpPr>
        <dsp:cNvPr id="0" name=""/>
        <dsp:cNvSpPr/>
      </dsp:nvSpPr>
      <dsp:spPr>
        <a:xfrm rot="10800000">
          <a:off x="720706" y="612384"/>
          <a:ext cx="2394266" cy="470557"/>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503" tIns="49530" rIns="92456" bIns="49530" numCol="1" spcCol="1270" anchor="ctr" anchorCtr="0">
          <a:noAutofit/>
        </a:bodyPr>
        <a:lstStyle/>
        <a:p>
          <a:pPr lvl="0" algn="ctr" defTabSz="577850">
            <a:lnSpc>
              <a:spcPct val="90000"/>
            </a:lnSpc>
            <a:spcBef>
              <a:spcPct val="0"/>
            </a:spcBef>
            <a:spcAft>
              <a:spcPct val="35000"/>
            </a:spcAft>
          </a:pPr>
          <a:r>
            <a:rPr lang="en-GB" sz="1300" kern="1200" dirty="0" smtClean="0"/>
            <a:t>Training &amp; Personal Development</a:t>
          </a:r>
          <a:endParaRPr lang="en-GB" sz="1300" kern="1200" dirty="0"/>
        </a:p>
      </dsp:txBody>
      <dsp:txXfrm rot="10800000">
        <a:off x="838345" y="612384"/>
        <a:ext cx="2276627" cy="470557"/>
      </dsp:txXfrm>
    </dsp:sp>
    <dsp:sp modelId="{13849214-A7D3-4C57-B6FA-C69153B4C94A}">
      <dsp:nvSpPr>
        <dsp:cNvPr id="0" name=""/>
        <dsp:cNvSpPr/>
      </dsp:nvSpPr>
      <dsp:spPr>
        <a:xfrm>
          <a:off x="485427" y="612384"/>
          <a:ext cx="470557" cy="470557"/>
        </a:xfrm>
        <a:prstGeom prst="ellipse">
          <a:avLst/>
        </a:prstGeom>
        <a:blipFill rotWithShape="1">
          <a:blip xmlns:r="http://schemas.openxmlformats.org/officeDocument/2006/relationships" r:embed="rId2"/>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E13A1B-43AC-47AF-9656-3188F6D67802}">
      <dsp:nvSpPr>
        <dsp:cNvPr id="0" name=""/>
        <dsp:cNvSpPr/>
      </dsp:nvSpPr>
      <dsp:spPr>
        <a:xfrm rot="10800000">
          <a:off x="720706" y="1223406"/>
          <a:ext cx="2394266" cy="470557"/>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503" tIns="49530" rIns="92456" bIns="49530" numCol="1" spcCol="1270" anchor="ctr" anchorCtr="0">
          <a:noAutofit/>
        </a:bodyPr>
        <a:lstStyle/>
        <a:p>
          <a:pPr lvl="0" algn="ctr" defTabSz="577850">
            <a:lnSpc>
              <a:spcPct val="90000"/>
            </a:lnSpc>
            <a:spcBef>
              <a:spcPct val="0"/>
            </a:spcBef>
            <a:spcAft>
              <a:spcPct val="35000"/>
            </a:spcAft>
          </a:pPr>
          <a:r>
            <a:rPr lang="en-GB" sz="1300" kern="1200" dirty="0" smtClean="0">
              <a:solidFill>
                <a:srgbClr val="003D7D"/>
              </a:solidFill>
            </a:rPr>
            <a:t>Membership</a:t>
          </a:r>
          <a:endParaRPr lang="en-GB" sz="1300" kern="1200" dirty="0">
            <a:solidFill>
              <a:srgbClr val="003D7D"/>
            </a:solidFill>
          </a:endParaRPr>
        </a:p>
      </dsp:txBody>
      <dsp:txXfrm rot="10800000">
        <a:off x="838345" y="1223406"/>
        <a:ext cx="2276627" cy="470557"/>
      </dsp:txXfrm>
    </dsp:sp>
    <dsp:sp modelId="{3C9B5367-714D-43A7-BC19-FF4E669F7964}">
      <dsp:nvSpPr>
        <dsp:cNvPr id="0" name=""/>
        <dsp:cNvSpPr/>
      </dsp:nvSpPr>
      <dsp:spPr>
        <a:xfrm>
          <a:off x="485427" y="1223406"/>
          <a:ext cx="470557" cy="47055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4FA5D5-30DA-48D8-8DD2-270B3186A680}">
      <dsp:nvSpPr>
        <dsp:cNvPr id="0" name=""/>
        <dsp:cNvSpPr/>
      </dsp:nvSpPr>
      <dsp:spPr>
        <a:xfrm rot="10800000">
          <a:off x="720706" y="1834428"/>
          <a:ext cx="2394266" cy="470557"/>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503" tIns="49530" rIns="92456" bIns="49530" numCol="1" spcCol="1270" anchor="ctr" anchorCtr="0">
          <a:noAutofit/>
        </a:bodyPr>
        <a:lstStyle/>
        <a:p>
          <a:pPr lvl="0" algn="ctr" defTabSz="577850">
            <a:lnSpc>
              <a:spcPct val="90000"/>
            </a:lnSpc>
            <a:spcBef>
              <a:spcPct val="0"/>
            </a:spcBef>
            <a:spcAft>
              <a:spcPct val="35000"/>
            </a:spcAft>
          </a:pPr>
          <a:r>
            <a:rPr lang="en-GB" sz="1300" kern="1200" dirty="0" smtClean="0">
              <a:solidFill>
                <a:srgbClr val="003D7D"/>
              </a:solidFill>
            </a:rPr>
            <a:t>Industry</a:t>
          </a:r>
          <a:endParaRPr lang="en-GB" sz="1300" kern="1200" dirty="0">
            <a:solidFill>
              <a:srgbClr val="003D7D"/>
            </a:solidFill>
          </a:endParaRPr>
        </a:p>
      </dsp:txBody>
      <dsp:txXfrm rot="10800000">
        <a:off x="838345" y="1834428"/>
        <a:ext cx="2276627" cy="470557"/>
      </dsp:txXfrm>
    </dsp:sp>
    <dsp:sp modelId="{AAB9282F-029F-4690-8C85-B958B913B244}">
      <dsp:nvSpPr>
        <dsp:cNvPr id="0" name=""/>
        <dsp:cNvSpPr/>
      </dsp:nvSpPr>
      <dsp:spPr>
        <a:xfrm>
          <a:off x="485427" y="1834428"/>
          <a:ext cx="470557" cy="470557"/>
        </a:xfrm>
        <a:prstGeom prst="ellipse">
          <a:avLst/>
        </a:prstGeom>
        <a:blipFill rotWithShape="1">
          <a:blip xmlns:r="http://schemas.openxmlformats.org/officeDocument/2006/relationships" r:embed="rId4"/>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560239-553D-4A22-8FE7-8152EE0CC264}">
      <dsp:nvSpPr>
        <dsp:cNvPr id="0" name=""/>
        <dsp:cNvSpPr/>
      </dsp:nvSpPr>
      <dsp:spPr>
        <a:xfrm rot="10800000">
          <a:off x="720706" y="2445450"/>
          <a:ext cx="2394266" cy="470557"/>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503" tIns="49530" rIns="92456" bIns="49530" numCol="1" spcCol="1270" anchor="ctr" anchorCtr="0">
          <a:noAutofit/>
        </a:bodyPr>
        <a:lstStyle/>
        <a:p>
          <a:pPr lvl="0" algn="ctr" defTabSz="577850" rtl="0">
            <a:lnSpc>
              <a:spcPct val="90000"/>
            </a:lnSpc>
            <a:spcBef>
              <a:spcPct val="0"/>
            </a:spcBef>
            <a:spcAft>
              <a:spcPct val="35000"/>
            </a:spcAft>
          </a:pPr>
          <a:r>
            <a:rPr lang="en-GB" sz="1300" kern="1200" dirty="0" smtClean="0">
              <a:solidFill>
                <a:srgbClr val="003D7D"/>
              </a:solidFill>
            </a:rPr>
            <a:t>Education (schools)</a:t>
          </a:r>
          <a:endParaRPr lang="en-GB" sz="1300" kern="1200" dirty="0">
            <a:solidFill>
              <a:srgbClr val="003D7D"/>
            </a:solidFill>
          </a:endParaRPr>
        </a:p>
      </dsp:txBody>
      <dsp:txXfrm rot="10800000">
        <a:off x="838345" y="2445450"/>
        <a:ext cx="2276627" cy="470557"/>
      </dsp:txXfrm>
    </dsp:sp>
    <dsp:sp modelId="{60E1905D-EE26-4A15-A587-EB44FF30C129}">
      <dsp:nvSpPr>
        <dsp:cNvPr id="0" name=""/>
        <dsp:cNvSpPr/>
      </dsp:nvSpPr>
      <dsp:spPr>
        <a:xfrm>
          <a:off x="485427" y="2445450"/>
          <a:ext cx="470557" cy="47055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6000" r="-6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6D7701-CCD4-4C43-898A-B8527145DFCB}">
      <dsp:nvSpPr>
        <dsp:cNvPr id="0" name=""/>
        <dsp:cNvSpPr/>
      </dsp:nvSpPr>
      <dsp:spPr>
        <a:xfrm rot="10800000">
          <a:off x="720706" y="3056472"/>
          <a:ext cx="2394266" cy="470557"/>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503" tIns="49530" rIns="92456" bIns="49530" numCol="1" spcCol="1270" anchor="ctr" anchorCtr="0">
          <a:noAutofit/>
        </a:bodyPr>
        <a:lstStyle/>
        <a:p>
          <a:pPr lvl="0" algn="ctr" defTabSz="577850">
            <a:lnSpc>
              <a:spcPct val="90000"/>
            </a:lnSpc>
            <a:spcBef>
              <a:spcPct val="0"/>
            </a:spcBef>
            <a:spcAft>
              <a:spcPct val="35000"/>
            </a:spcAft>
          </a:pPr>
          <a:r>
            <a:rPr lang="en-GB" sz="1300" kern="1200" dirty="0" err="1" smtClean="0">
              <a:solidFill>
                <a:srgbClr val="003D7D"/>
              </a:solidFill>
            </a:rPr>
            <a:t>BioNet</a:t>
          </a:r>
          <a:r>
            <a:rPr lang="en-GB" sz="1300" kern="1200" dirty="0" smtClean="0">
              <a:solidFill>
                <a:srgbClr val="003D7D"/>
              </a:solidFill>
            </a:rPr>
            <a:t> (14-19 year olds)</a:t>
          </a:r>
          <a:endParaRPr lang="en-GB" sz="1300" kern="1200" dirty="0">
            <a:solidFill>
              <a:srgbClr val="003D7D"/>
            </a:solidFill>
          </a:endParaRPr>
        </a:p>
      </dsp:txBody>
      <dsp:txXfrm rot="10800000">
        <a:off x="838345" y="3056472"/>
        <a:ext cx="2276627" cy="470557"/>
      </dsp:txXfrm>
    </dsp:sp>
    <dsp:sp modelId="{E09D39BC-3A7F-4CF8-B8D8-6271EE94DBC5}">
      <dsp:nvSpPr>
        <dsp:cNvPr id="0" name=""/>
        <dsp:cNvSpPr/>
      </dsp:nvSpPr>
      <dsp:spPr>
        <a:xfrm>
          <a:off x="485427" y="3056472"/>
          <a:ext cx="470557" cy="470557"/>
        </a:xfrm>
        <a:prstGeom prst="ellipse">
          <a:avLst/>
        </a:prstGeom>
        <a:blipFill rotWithShape="1">
          <a:blip xmlns:r="http://schemas.openxmlformats.org/officeDocument/2006/relationships" r:embed="rId6"/>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9E610-9C11-4118-BD30-581DFE57CC2E}">
      <dsp:nvSpPr>
        <dsp:cNvPr id="0" name=""/>
        <dsp:cNvSpPr/>
      </dsp:nvSpPr>
      <dsp:spPr>
        <a:xfrm rot="10800000">
          <a:off x="1943480" y="553"/>
          <a:ext cx="4753740" cy="542194"/>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93" tIns="72390" rIns="135128" bIns="72390" numCol="1" spcCol="1270" anchor="ctr" anchorCtr="0">
          <a:noAutofit/>
        </a:bodyPr>
        <a:lstStyle/>
        <a:p>
          <a:pPr lvl="0" algn="ctr" defTabSz="844550" rtl="0">
            <a:lnSpc>
              <a:spcPct val="90000"/>
            </a:lnSpc>
            <a:spcBef>
              <a:spcPct val="0"/>
            </a:spcBef>
            <a:spcAft>
              <a:spcPct val="35000"/>
            </a:spcAft>
          </a:pPr>
          <a:r>
            <a:rPr lang="en-GB" sz="1900" kern="1200" dirty="0" smtClean="0">
              <a:solidFill>
                <a:srgbClr val="003D7D"/>
              </a:solidFill>
              <a:latin typeface="+mn-lt"/>
            </a:rPr>
            <a:t>Science in Parliament</a:t>
          </a:r>
          <a:endParaRPr lang="en-GB" sz="1900" kern="1200" dirty="0">
            <a:solidFill>
              <a:srgbClr val="003D7D"/>
            </a:solidFill>
            <a:latin typeface="+mn-lt"/>
          </a:endParaRPr>
        </a:p>
      </dsp:txBody>
      <dsp:txXfrm rot="10800000">
        <a:off x="2079028" y="553"/>
        <a:ext cx="4618192" cy="542194"/>
      </dsp:txXfrm>
    </dsp:sp>
    <dsp:sp modelId="{65E847C7-6F95-45DF-8E36-64FBB43810F4}">
      <dsp:nvSpPr>
        <dsp:cNvPr id="0" name=""/>
        <dsp:cNvSpPr/>
      </dsp:nvSpPr>
      <dsp:spPr>
        <a:xfrm>
          <a:off x="1367675" y="553"/>
          <a:ext cx="542194" cy="542194"/>
        </a:xfrm>
        <a:prstGeom prst="ellipse">
          <a:avLst/>
        </a:prstGeom>
        <a:blipFill rotWithShape="1">
          <a:blip xmlns:r="http://schemas.openxmlformats.org/officeDocument/2006/relationships" r:embed="rId1"/>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D61692-E20C-45BF-977B-B47AB3CFC6E3}">
      <dsp:nvSpPr>
        <dsp:cNvPr id="0" name=""/>
        <dsp:cNvSpPr/>
      </dsp:nvSpPr>
      <dsp:spPr>
        <a:xfrm rot="10800000">
          <a:off x="1943480" y="704597"/>
          <a:ext cx="4753740" cy="542194"/>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93" tIns="72390" rIns="135128" bIns="72390" numCol="1" spcCol="1270" anchor="ctr" anchorCtr="0">
          <a:noAutofit/>
        </a:bodyPr>
        <a:lstStyle/>
        <a:p>
          <a:pPr lvl="0" algn="ctr" defTabSz="844550" rtl="0">
            <a:lnSpc>
              <a:spcPct val="90000"/>
            </a:lnSpc>
            <a:spcBef>
              <a:spcPct val="0"/>
            </a:spcBef>
            <a:spcAft>
              <a:spcPct val="35000"/>
            </a:spcAft>
          </a:pPr>
          <a:r>
            <a:rPr lang="en-GB" sz="1900" kern="1200" dirty="0" smtClean="0">
              <a:solidFill>
                <a:srgbClr val="003D7D"/>
              </a:solidFill>
              <a:latin typeface="+mn-lt"/>
            </a:rPr>
            <a:t>Biomedical Sciences</a:t>
          </a:r>
          <a:endParaRPr lang="en-GB" sz="1900" kern="1200" dirty="0">
            <a:solidFill>
              <a:srgbClr val="003D7D"/>
            </a:solidFill>
            <a:latin typeface="+mn-lt"/>
          </a:endParaRPr>
        </a:p>
      </dsp:txBody>
      <dsp:txXfrm rot="10800000">
        <a:off x="2079028" y="704597"/>
        <a:ext cx="4618192" cy="542194"/>
      </dsp:txXfrm>
    </dsp:sp>
    <dsp:sp modelId="{9495CC29-5060-47BC-B05D-7994776F84E2}">
      <dsp:nvSpPr>
        <dsp:cNvPr id="0" name=""/>
        <dsp:cNvSpPr/>
      </dsp:nvSpPr>
      <dsp:spPr>
        <a:xfrm>
          <a:off x="1367675" y="704597"/>
          <a:ext cx="542194" cy="542194"/>
        </a:xfrm>
        <a:prstGeom prst="ellipse">
          <a:avLst/>
        </a:prstGeom>
        <a:blipFill rotWithShape="1">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E6B2C7-6720-46B5-B44F-2B08CEE89D78}">
      <dsp:nvSpPr>
        <dsp:cNvPr id="0" name=""/>
        <dsp:cNvSpPr/>
      </dsp:nvSpPr>
      <dsp:spPr>
        <a:xfrm rot="10800000">
          <a:off x="1943480" y="1408641"/>
          <a:ext cx="4753740" cy="542194"/>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93" tIns="72390" rIns="135128" bIns="72390" numCol="1" spcCol="1270" anchor="ctr" anchorCtr="0">
          <a:noAutofit/>
        </a:bodyPr>
        <a:lstStyle/>
        <a:p>
          <a:pPr lvl="0" algn="ctr" defTabSz="844550" rtl="0">
            <a:lnSpc>
              <a:spcPct val="90000"/>
            </a:lnSpc>
            <a:spcBef>
              <a:spcPct val="0"/>
            </a:spcBef>
            <a:spcAft>
              <a:spcPct val="35000"/>
            </a:spcAft>
          </a:pPr>
          <a:r>
            <a:rPr lang="en-GB" sz="1900" kern="1200" smtClean="0">
              <a:solidFill>
                <a:srgbClr val="003D7D"/>
              </a:solidFill>
              <a:latin typeface="+mn-lt"/>
            </a:rPr>
            <a:t>Environmental and Ecosystem Science</a:t>
          </a:r>
          <a:endParaRPr lang="en-GB" sz="1900" kern="1200" dirty="0">
            <a:solidFill>
              <a:srgbClr val="003D7D"/>
            </a:solidFill>
            <a:latin typeface="+mn-lt"/>
          </a:endParaRPr>
        </a:p>
      </dsp:txBody>
      <dsp:txXfrm rot="10800000">
        <a:off x="2079028" y="1408641"/>
        <a:ext cx="4618192" cy="542194"/>
      </dsp:txXfrm>
    </dsp:sp>
    <dsp:sp modelId="{18A0C15E-D9EC-4E5A-9555-07D75FF631D1}">
      <dsp:nvSpPr>
        <dsp:cNvPr id="0" name=""/>
        <dsp:cNvSpPr/>
      </dsp:nvSpPr>
      <dsp:spPr>
        <a:xfrm>
          <a:off x="1367675" y="1408641"/>
          <a:ext cx="542194" cy="542194"/>
        </a:xfrm>
        <a:prstGeom prst="ellipse">
          <a:avLst/>
        </a:prstGeom>
        <a:blipFill rotWithShape="1">
          <a:blip xmlns:r="http://schemas.openxmlformats.org/officeDocument/2006/relationships" r:embed="rId3"/>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156FCF-B78C-4AD5-8F16-0BEE3B2F2B92}">
      <dsp:nvSpPr>
        <dsp:cNvPr id="0" name=""/>
        <dsp:cNvSpPr/>
      </dsp:nvSpPr>
      <dsp:spPr>
        <a:xfrm rot="10800000">
          <a:off x="1943480" y="2112685"/>
          <a:ext cx="4753740" cy="542194"/>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93" tIns="72390" rIns="135128" bIns="72390" numCol="1" spcCol="1270" anchor="ctr" anchorCtr="0">
          <a:noAutofit/>
        </a:bodyPr>
        <a:lstStyle/>
        <a:p>
          <a:pPr lvl="0" algn="ctr" defTabSz="844550" rtl="0">
            <a:lnSpc>
              <a:spcPct val="90000"/>
            </a:lnSpc>
            <a:spcBef>
              <a:spcPct val="0"/>
            </a:spcBef>
            <a:spcAft>
              <a:spcPct val="35000"/>
            </a:spcAft>
          </a:pPr>
          <a:r>
            <a:rPr lang="en-GB" sz="1900" kern="1200" smtClean="0">
              <a:solidFill>
                <a:srgbClr val="003D7D"/>
              </a:solidFill>
              <a:latin typeface="+mn-lt"/>
            </a:rPr>
            <a:t>Agriculture and Plant Science</a:t>
          </a:r>
          <a:endParaRPr lang="en-GB" sz="1900" kern="1200" dirty="0">
            <a:solidFill>
              <a:srgbClr val="003D7D"/>
            </a:solidFill>
            <a:latin typeface="+mn-lt"/>
          </a:endParaRPr>
        </a:p>
      </dsp:txBody>
      <dsp:txXfrm rot="10800000">
        <a:off x="2079028" y="2112685"/>
        <a:ext cx="4618192" cy="542194"/>
      </dsp:txXfrm>
    </dsp:sp>
    <dsp:sp modelId="{E12C4A96-0965-4686-88B8-7B06E7A35994}">
      <dsp:nvSpPr>
        <dsp:cNvPr id="0" name=""/>
        <dsp:cNvSpPr/>
      </dsp:nvSpPr>
      <dsp:spPr>
        <a:xfrm>
          <a:off x="1367675" y="2112685"/>
          <a:ext cx="542194" cy="542194"/>
        </a:xfrm>
        <a:prstGeom prst="ellipse">
          <a:avLst/>
        </a:prstGeom>
        <a:blipFill rotWithShape="1">
          <a:blip xmlns:r="http://schemas.openxmlformats.org/officeDocument/2006/relationships" r:embed="rId4"/>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993C6F-AAE3-4615-BF14-2C1A3EB40C64}">
      <dsp:nvSpPr>
        <dsp:cNvPr id="0" name=""/>
        <dsp:cNvSpPr/>
      </dsp:nvSpPr>
      <dsp:spPr>
        <a:xfrm rot="10800000">
          <a:off x="1892315" y="2816729"/>
          <a:ext cx="4821959" cy="542194"/>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93" tIns="72390" rIns="135128" bIns="72390" numCol="1" spcCol="1270" anchor="ctr" anchorCtr="0">
          <a:noAutofit/>
        </a:bodyPr>
        <a:lstStyle/>
        <a:p>
          <a:pPr lvl="0" algn="ctr" defTabSz="844550">
            <a:lnSpc>
              <a:spcPct val="90000"/>
            </a:lnSpc>
            <a:spcBef>
              <a:spcPct val="0"/>
            </a:spcBef>
            <a:spcAft>
              <a:spcPct val="35000"/>
            </a:spcAft>
          </a:pPr>
          <a:r>
            <a:rPr lang="en-GB" sz="1900" kern="1200" dirty="0" smtClean="0"/>
            <a:t>Biology Education in the UK</a:t>
          </a:r>
          <a:endParaRPr lang="en-GB" sz="1900" kern="1200" dirty="0"/>
        </a:p>
      </dsp:txBody>
      <dsp:txXfrm rot="10800000">
        <a:off x="2027863" y="2816729"/>
        <a:ext cx="4686411" cy="542194"/>
      </dsp:txXfrm>
    </dsp:sp>
    <dsp:sp modelId="{C8CF440A-872A-4B5C-A636-B33983608013}">
      <dsp:nvSpPr>
        <dsp:cNvPr id="0" name=""/>
        <dsp:cNvSpPr/>
      </dsp:nvSpPr>
      <dsp:spPr>
        <a:xfrm>
          <a:off x="1350620" y="2816729"/>
          <a:ext cx="542194" cy="542194"/>
        </a:xfrm>
        <a:prstGeom prst="ellipse">
          <a:avLst/>
        </a:prstGeom>
        <a:blipFill rotWithShape="1">
          <a:blip xmlns:r="http://schemas.openxmlformats.org/officeDocument/2006/relationships" r:embed="rId5"/>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875E87-7542-40E2-9584-C459DF27E112}">
      <dsp:nvSpPr>
        <dsp:cNvPr id="0" name=""/>
        <dsp:cNvSpPr/>
      </dsp:nvSpPr>
      <dsp:spPr>
        <a:xfrm rot="10800000">
          <a:off x="1943480" y="3520773"/>
          <a:ext cx="4753740" cy="542194"/>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93" tIns="72390" rIns="135128" bIns="72390" numCol="1" spcCol="1270" anchor="ctr" anchorCtr="0">
          <a:noAutofit/>
        </a:bodyPr>
        <a:lstStyle/>
        <a:p>
          <a:pPr lvl="0" algn="ctr" defTabSz="844550">
            <a:lnSpc>
              <a:spcPct val="90000"/>
            </a:lnSpc>
            <a:spcBef>
              <a:spcPct val="0"/>
            </a:spcBef>
            <a:spcAft>
              <a:spcPct val="35000"/>
            </a:spcAft>
          </a:pPr>
          <a:r>
            <a:rPr lang="en-GB" sz="1900" kern="1200" smtClean="0">
              <a:solidFill>
                <a:srgbClr val="003D7D"/>
              </a:solidFill>
              <a:latin typeface="+mn-lt"/>
            </a:rPr>
            <a:t>Research Environment and Practice</a:t>
          </a:r>
          <a:endParaRPr lang="en-GB" sz="1900" kern="1200" dirty="0">
            <a:solidFill>
              <a:srgbClr val="003D7D"/>
            </a:solidFill>
            <a:latin typeface="+mn-lt"/>
          </a:endParaRPr>
        </a:p>
      </dsp:txBody>
      <dsp:txXfrm rot="10800000">
        <a:off x="2079028" y="3520773"/>
        <a:ext cx="4618192" cy="542194"/>
      </dsp:txXfrm>
    </dsp:sp>
    <dsp:sp modelId="{69E34078-07D8-44FD-938D-1093272243EC}">
      <dsp:nvSpPr>
        <dsp:cNvPr id="0" name=""/>
        <dsp:cNvSpPr/>
      </dsp:nvSpPr>
      <dsp:spPr>
        <a:xfrm>
          <a:off x="1367675" y="3520773"/>
          <a:ext cx="542194" cy="542194"/>
        </a:xfrm>
        <a:prstGeom prst="ellipse">
          <a:avLst/>
        </a:prstGeom>
        <a:blipFill rotWithShape="1">
          <a:blip xmlns:r="http://schemas.openxmlformats.org/officeDocument/2006/relationships" r:embed="rId6"/>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75EAB7-A268-4BF7-88B6-81202384A4A6}">
      <dsp:nvSpPr>
        <dsp:cNvPr id="0" name=""/>
        <dsp:cNvSpPr/>
      </dsp:nvSpPr>
      <dsp:spPr>
        <a:xfrm rot="10800000">
          <a:off x="1943480" y="4225371"/>
          <a:ext cx="4753740" cy="542194"/>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93" tIns="72390" rIns="135128" bIns="72390" numCol="1" spcCol="1270" anchor="ctr" anchorCtr="0">
          <a:noAutofit/>
        </a:bodyPr>
        <a:lstStyle/>
        <a:p>
          <a:pPr lvl="0" algn="ctr" defTabSz="844550">
            <a:lnSpc>
              <a:spcPct val="90000"/>
            </a:lnSpc>
            <a:spcBef>
              <a:spcPct val="0"/>
            </a:spcBef>
            <a:spcAft>
              <a:spcPct val="35000"/>
            </a:spcAft>
          </a:pPr>
          <a:r>
            <a:rPr lang="en-GB" sz="1900" kern="1200" smtClean="0">
              <a:solidFill>
                <a:srgbClr val="003D7D"/>
              </a:solidFill>
              <a:latin typeface="+mn-lt"/>
            </a:rPr>
            <a:t>Equality and Diversity</a:t>
          </a:r>
          <a:endParaRPr lang="en-GB" sz="1900" kern="1200" dirty="0">
            <a:solidFill>
              <a:srgbClr val="003D7D"/>
            </a:solidFill>
            <a:latin typeface="+mn-lt"/>
          </a:endParaRPr>
        </a:p>
      </dsp:txBody>
      <dsp:txXfrm rot="10800000">
        <a:off x="2079028" y="4225371"/>
        <a:ext cx="4618192" cy="542194"/>
      </dsp:txXfrm>
    </dsp:sp>
    <dsp:sp modelId="{0E9A4850-B602-4C50-9048-7BD6BFD6D3EE}">
      <dsp:nvSpPr>
        <dsp:cNvPr id="0" name=""/>
        <dsp:cNvSpPr/>
      </dsp:nvSpPr>
      <dsp:spPr>
        <a:xfrm>
          <a:off x="1367675" y="4224818"/>
          <a:ext cx="542194" cy="542194"/>
        </a:xfrm>
        <a:prstGeom prst="ellipse">
          <a:avLst/>
        </a:prstGeom>
        <a:blipFill rotWithShape="1">
          <a:blip xmlns:r="http://schemas.openxmlformats.org/officeDocument/2006/relationships" r:embed="rId7"/>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1731"/>
          </a:xfrm>
          <a:prstGeom prst="rect">
            <a:avLst/>
          </a:prstGeom>
        </p:spPr>
        <p:txBody>
          <a:bodyPr vert="horz" lIns="94787" tIns="47393" rIns="94787" bIns="47393" rtlCol="0"/>
          <a:lstStyle>
            <a:lvl1pPr algn="l">
              <a:defRPr sz="1200"/>
            </a:lvl1pPr>
          </a:lstStyle>
          <a:p>
            <a:endParaRPr lang="en-GB"/>
          </a:p>
        </p:txBody>
      </p:sp>
      <p:sp>
        <p:nvSpPr>
          <p:cNvPr id="3" name="Date Placeholder 2"/>
          <p:cNvSpPr>
            <a:spLocks noGrp="1"/>
          </p:cNvSpPr>
          <p:nvPr>
            <p:ph type="dt" sz="quarter" idx="1"/>
          </p:nvPr>
        </p:nvSpPr>
        <p:spPr>
          <a:xfrm>
            <a:off x="4023093" y="0"/>
            <a:ext cx="3077739" cy="511731"/>
          </a:xfrm>
          <a:prstGeom prst="rect">
            <a:avLst/>
          </a:prstGeom>
        </p:spPr>
        <p:txBody>
          <a:bodyPr vert="horz" lIns="94787" tIns="47393" rIns="94787" bIns="47393" rtlCol="0"/>
          <a:lstStyle>
            <a:lvl1pPr algn="r">
              <a:defRPr sz="1200"/>
            </a:lvl1pPr>
          </a:lstStyle>
          <a:p>
            <a:fld id="{93CBA441-FE2C-43F4-BED2-E1B9C4994F53}" type="datetimeFigureOut">
              <a:rPr lang="en-GB" smtClean="0"/>
              <a:t>21/04/2020</a:t>
            </a:fld>
            <a:endParaRPr lang="en-GB"/>
          </a:p>
        </p:txBody>
      </p:sp>
      <p:sp>
        <p:nvSpPr>
          <p:cNvPr id="4" name="Footer Placeholder 3"/>
          <p:cNvSpPr>
            <a:spLocks noGrp="1"/>
          </p:cNvSpPr>
          <p:nvPr>
            <p:ph type="ftr" sz="quarter" idx="2"/>
          </p:nvPr>
        </p:nvSpPr>
        <p:spPr>
          <a:xfrm>
            <a:off x="1" y="9721106"/>
            <a:ext cx="3077739" cy="511731"/>
          </a:xfrm>
          <a:prstGeom prst="rect">
            <a:avLst/>
          </a:prstGeom>
        </p:spPr>
        <p:txBody>
          <a:bodyPr vert="horz" lIns="94787" tIns="47393" rIns="94787" bIns="47393" rtlCol="0" anchor="b"/>
          <a:lstStyle>
            <a:lvl1pPr algn="l">
              <a:defRPr sz="1200"/>
            </a:lvl1pPr>
          </a:lstStyle>
          <a:p>
            <a:endParaRPr lang="en-GB"/>
          </a:p>
        </p:txBody>
      </p:sp>
      <p:sp>
        <p:nvSpPr>
          <p:cNvPr id="5" name="Slide Number Placeholder 4"/>
          <p:cNvSpPr>
            <a:spLocks noGrp="1"/>
          </p:cNvSpPr>
          <p:nvPr>
            <p:ph type="sldNum" sz="quarter" idx="3"/>
          </p:nvPr>
        </p:nvSpPr>
        <p:spPr>
          <a:xfrm>
            <a:off x="4023093" y="9721106"/>
            <a:ext cx="3077739" cy="511731"/>
          </a:xfrm>
          <a:prstGeom prst="rect">
            <a:avLst/>
          </a:prstGeom>
        </p:spPr>
        <p:txBody>
          <a:bodyPr vert="horz" lIns="94787" tIns="47393" rIns="94787" bIns="47393" rtlCol="0" anchor="b"/>
          <a:lstStyle>
            <a:lvl1pPr algn="r">
              <a:defRPr sz="1200"/>
            </a:lvl1pPr>
          </a:lstStyle>
          <a:p>
            <a:fld id="{577138BB-F859-44B6-A7C8-87355A926E3E}" type="slidenum">
              <a:rPr lang="en-GB" smtClean="0"/>
              <a:t>‹#›</a:t>
            </a:fld>
            <a:endParaRPr lang="en-GB"/>
          </a:p>
        </p:txBody>
      </p:sp>
    </p:spTree>
    <p:extLst>
      <p:ext uri="{BB962C8B-B14F-4D97-AF65-F5344CB8AC3E}">
        <p14:creationId xmlns:p14="http://schemas.microsoft.com/office/powerpoint/2010/main" val="332263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1731"/>
          </a:xfrm>
          <a:prstGeom prst="rect">
            <a:avLst/>
          </a:prstGeom>
        </p:spPr>
        <p:txBody>
          <a:bodyPr vert="horz" lIns="94787" tIns="47393" rIns="94787" bIns="47393" rtlCol="0"/>
          <a:lstStyle>
            <a:lvl1pPr algn="l">
              <a:defRPr sz="1200"/>
            </a:lvl1pPr>
          </a:lstStyle>
          <a:p>
            <a:endParaRPr lang="en-GB"/>
          </a:p>
        </p:txBody>
      </p:sp>
      <p:sp>
        <p:nvSpPr>
          <p:cNvPr id="3" name="Date Placeholder 2"/>
          <p:cNvSpPr>
            <a:spLocks noGrp="1"/>
          </p:cNvSpPr>
          <p:nvPr>
            <p:ph type="dt" idx="1"/>
          </p:nvPr>
        </p:nvSpPr>
        <p:spPr>
          <a:xfrm>
            <a:off x="4023093" y="0"/>
            <a:ext cx="3077739" cy="511731"/>
          </a:xfrm>
          <a:prstGeom prst="rect">
            <a:avLst/>
          </a:prstGeom>
        </p:spPr>
        <p:txBody>
          <a:bodyPr vert="horz" lIns="94787" tIns="47393" rIns="94787" bIns="47393" rtlCol="0"/>
          <a:lstStyle>
            <a:lvl1pPr algn="r">
              <a:defRPr sz="1200"/>
            </a:lvl1pPr>
          </a:lstStyle>
          <a:p>
            <a:fld id="{A718942A-7920-4F76-ACD5-9F547F5F577D}" type="datetimeFigureOut">
              <a:rPr lang="en-GB" smtClean="0"/>
              <a:t>21/04/2020</a:t>
            </a:fld>
            <a:endParaRPr lang="en-GB"/>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4787" tIns="47393" rIns="94787" bIns="47393" rtlCol="0" anchor="ctr"/>
          <a:lstStyle/>
          <a:p>
            <a:endParaRPr lang="en-GB"/>
          </a:p>
        </p:txBody>
      </p:sp>
      <p:sp>
        <p:nvSpPr>
          <p:cNvPr id="5" name="Notes Placeholder 4"/>
          <p:cNvSpPr>
            <a:spLocks noGrp="1"/>
          </p:cNvSpPr>
          <p:nvPr>
            <p:ph type="body" sz="quarter" idx="3"/>
          </p:nvPr>
        </p:nvSpPr>
        <p:spPr>
          <a:xfrm>
            <a:off x="710248" y="4861442"/>
            <a:ext cx="5681980" cy="4605576"/>
          </a:xfrm>
          <a:prstGeom prst="rect">
            <a:avLst/>
          </a:prstGeom>
        </p:spPr>
        <p:txBody>
          <a:bodyPr vert="horz" lIns="94787" tIns="47393" rIns="94787" bIns="4739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721106"/>
            <a:ext cx="3077739" cy="511731"/>
          </a:xfrm>
          <a:prstGeom prst="rect">
            <a:avLst/>
          </a:prstGeom>
        </p:spPr>
        <p:txBody>
          <a:bodyPr vert="horz" lIns="94787" tIns="47393" rIns="94787" bIns="47393" rtlCol="0" anchor="b"/>
          <a:lstStyle>
            <a:lvl1pPr algn="l">
              <a:defRPr sz="1200"/>
            </a:lvl1pPr>
          </a:lstStyle>
          <a:p>
            <a:endParaRPr lang="en-GB"/>
          </a:p>
        </p:txBody>
      </p:sp>
      <p:sp>
        <p:nvSpPr>
          <p:cNvPr id="7" name="Slide Number Placeholder 6"/>
          <p:cNvSpPr>
            <a:spLocks noGrp="1"/>
          </p:cNvSpPr>
          <p:nvPr>
            <p:ph type="sldNum" sz="quarter" idx="5"/>
          </p:nvPr>
        </p:nvSpPr>
        <p:spPr>
          <a:xfrm>
            <a:off x="4023093" y="9721106"/>
            <a:ext cx="3077739" cy="511731"/>
          </a:xfrm>
          <a:prstGeom prst="rect">
            <a:avLst/>
          </a:prstGeom>
        </p:spPr>
        <p:txBody>
          <a:bodyPr vert="horz" lIns="94787" tIns="47393" rIns="94787" bIns="47393" rtlCol="0" anchor="b"/>
          <a:lstStyle>
            <a:lvl1pPr algn="r">
              <a:defRPr sz="1200"/>
            </a:lvl1pPr>
          </a:lstStyle>
          <a:p>
            <a:fld id="{208E132B-1838-4AA2-80A9-CFE37CC7ED86}" type="slidenum">
              <a:rPr lang="en-GB" smtClean="0"/>
              <a:t>‹#›</a:t>
            </a:fld>
            <a:endParaRPr lang="en-GB"/>
          </a:p>
        </p:txBody>
      </p:sp>
    </p:spTree>
    <p:extLst>
      <p:ext uri="{BB962C8B-B14F-4D97-AF65-F5344CB8AC3E}">
        <p14:creationId xmlns:p14="http://schemas.microsoft.com/office/powerpoint/2010/main" val="78122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rsb.org.uk/toolki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FIRSTLY, WHAT IS A</a:t>
            </a:r>
            <a:r>
              <a:rPr lang="en-GB" baseline="0" dirty="0" smtClean="0"/>
              <a:t> PROFESSIONAL BODY?</a:t>
            </a:r>
          </a:p>
          <a:p>
            <a:r>
              <a:rPr lang="en-GB" baseline="0" dirty="0" smtClean="0"/>
              <a:t>- There’s many different professional bodies, such as the Association of Chartered Certified Accountants (ACCA), the Medical Royal Colleges, Institute of Fundraising and British Horse Society!</a:t>
            </a:r>
          </a:p>
          <a:p>
            <a:r>
              <a:rPr lang="en-GB" baseline="0" dirty="0" smtClean="0"/>
              <a:t>- The RSB supports the biosciences, and your future within it.</a:t>
            </a:r>
            <a:endParaRPr lang="en-GB" dirty="0"/>
          </a:p>
        </p:txBody>
      </p:sp>
      <p:sp>
        <p:nvSpPr>
          <p:cNvPr id="4" name="Slide Number Placeholder 3"/>
          <p:cNvSpPr>
            <a:spLocks noGrp="1"/>
          </p:cNvSpPr>
          <p:nvPr>
            <p:ph type="sldNum" sz="quarter" idx="10"/>
          </p:nvPr>
        </p:nvSpPr>
        <p:spPr/>
        <p:txBody>
          <a:bodyPr/>
          <a:lstStyle/>
          <a:p>
            <a:fld id="{208E132B-1838-4AA2-80A9-CFE37CC7ED86}" type="slidenum">
              <a:rPr lang="en-GB" smtClean="0"/>
              <a:t>1</a:t>
            </a:fld>
            <a:endParaRPr lang="en-GB"/>
          </a:p>
        </p:txBody>
      </p:sp>
      <p:sp>
        <p:nvSpPr>
          <p:cNvPr id="5" name="Date Placeholder 4"/>
          <p:cNvSpPr>
            <a:spLocks noGrp="1"/>
          </p:cNvSpPr>
          <p:nvPr>
            <p:ph type="dt" idx="11"/>
          </p:nvPr>
        </p:nvSpPr>
        <p:spPr/>
        <p:txBody>
          <a:bodyPr/>
          <a:lstStyle/>
          <a:p>
            <a:fld id="{FBD17338-F5F0-45A6-B2BA-2AE20AE3261C}" type="datetime1">
              <a:rPr lang="en-GB" smtClean="0"/>
              <a:t>21/04/2020</a:t>
            </a:fld>
            <a:endParaRPr lang="en-GB"/>
          </a:p>
        </p:txBody>
      </p:sp>
      <p:sp>
        <p:nvSpPr>
          <p:cNvPr id="6" name="Footer Placeholder 5"/>
          <p:cNvSpPr>
            <a:spLocks noGrp="1"/>
          </p:cNvSpPr>
          <p:nvPr>
            <p:ph type="ftr" sz="quarter" idx="12"/>
          </p:nvPr>
        </p:nvSpPr>
        <p:spPr/>
        <p:txBody>
          <a:bodyPr/>
          <a:lstStyle/>
          <a:p>
            <a:r>
              <a:rPr lang="en-GB" smtClean="0"/>
              <a:t>alexandra.spencer@rsb.org.uk</a:t>
            </a:r>
            <a:endParaRPr lang="en-GB"/>
          </a:p>
        </p:txBody>
      </p:sp>
      <p:sp>
        <p:nvSpPr>
          <p:cNvPr id="7" name="Header Placeholder 6"/>
          <p:cNvSpPr>
            <a:spLocks noGrp="1"/>
          </p:cNvSpPr>
          <p:nvPr>
            <p:ph type="hdr" sz="quarter" idx="13"/>
          </p:nvPr>
        </p:nvSpPr>
        <p:spPr/>
        <p:txBody>
          <a:bodyPr/>
          <a:lstStyle/>
          <a:p>
            <a:r>
              <a:rPr lang="en-GB" smtClean="0"/>
              <a:t>Membership for Professional Grades</a:t>
            </a:r>
            <a:endParaRPr lang="en-GB"/>
          </a:p>
        </p:txBody>
      </p:sp>
    </p:spTree>
    <p:extLst>
      <p:ext uri="{BB962C8B-B14F-4D97-AF65-F5344CB8AC3E}">
        <p14:creationId xmlns:p14="http://schemas.microsoft.com/office/powerpoint/2010/main" val="4077284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POLICY AREAS</a:t>
            </a:r>
          </a:p>
          <a:p>
            <a:pPr marL="171450" indent="-171450">
              <a:buFont typeface="Arial" panose="020B0604020202020204" pitchFamily="34" charset="0"/>
              <a:buChar char="•"/>
            </a:pPr>
            <a:r>
              <a:rPr lang="en-GB" dirty="0" smtClean="0"/>
              <a:t>Find</a:t>
            </a:r>
            <a:r>
              <a:rPr lang="en-GB" baseline="0" dirty="0" smtClean="0"/>
              <a:t> out what’s happening in all of these different areas of the life sciences</a:t>
            </a:r>
            <a:endParaRPr lang="en-GB" dirty="0"/>
          </a:p>
        </p:txBody>
      </p:sp>
      <p:sp>
        <p:nvSpPr>
          <p:cNvPr id="4" name="Slide Number Placeholder 3"/>
          <p:cNvSpPr>
            <a:spLocks noGrp="1"/>
          </p:cNvSpPr>
          <p:nvPr>
            <p:ph type="sldNum" sz="quarter" idx="10"/>
          </p:nvPr>
        </p:nvSpPr>
        <p:spPr/>
        <p:txBody>
          <a:bodyPr/>
          <a:lstStyle/>
          <a:p>
            <a:fld id="{208E132B-1838-4AA2-80A9-CFE37CC7ED86}" type="slidenum">
              <a:rPr lang="en-GB" smtClean="0"/>
              <a:t>10</a:t>
            </a:fld>
            <a:endParaRPr lang="en-GB"/>
          </a:p>
        </p:txBody>
      </p:sp>
    </p:spTree>
    <p:extLst>
      <p:ext uri="{BB962C8B-B14F-4D97-AF65-F5344CB8AC3E}">
        <p14:creationId xmlns:p14="http://schemas.microsoft.com/office/powerpoint/2010/main" val="2739361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aseline="0" dirty="0" smtClean="0"/>
              <a:t>OUR JOBS BOARD</a:t>
            </a:r>
          </a:p>
          <a:p>
            <a:pPr marL="171450" indent="-171450">
              <a:buFont typeface="Arial" panose="020B0604020202020204" pitchFamily="34" charset="0"/>
              <a:buChar char="•"/>
            </a:pPr>
            <a:r>
              <a:rPr lang="en-GB" baseline="0" dirty="0" smtClean="0"/>
              <a:t>Check online for new job opportunities</a:t>
            </a:r>
          </a:p>
          <a:p>
            <a:pPr marL="0" indent="0">
              <a:buFontTx/>
              <a:buNone/>
            </a:pPr>
            <a:endParaRPr lang="en-GB" baseline="0" dirty="0" smtClean="0"/>
          </a:p>
          <a:p>
            <a:pPr marL="0" indent="0">
              <a:buFontTx/>
              <a:buNone/>
            </a:pPr>
            <a:r>
              <a:rPr lang="en-GB" baseline="0" dirty="0" smtClean="0"/>
              <a:t>Use our ONLINE CAREERS RESOURCES for advice on what to do next</a:t>
            </a:r>
          </a:p>
          <a:p>
            <a:pPr marL="0" indent="0">
              <a:buFontTx/>
              <a:buNone/>
            </a:pPr>
            <a:endParaRPr lang="en-GB" baseline="0" dirty="0" smtClean="0"/>
          </a:p>
          <a:p>
            <a:pPr marL="0" indent="0">
              <a:buFont typeface="Arial" panose="020B0604020202020204" pitchFamily="34" charset="0"/>
              <a:buNone/>
            </a:pPr>
            <a:r>
              <a:rPr lang="en-GB" baseline="0" dirty="0" smtClean="0"/>
              <a:t>ANNUAL BIOSCIENCE CAREERS DAY</a:t>
            </a:r>
          </a:p>
          <a:p>
            <a:pPr marL="171450" indent="-171450">
              <a:buFont typeface="Arial" panose="020B0604020202020204" pitchFamily="34" charset="0"/>
              <a:buChar char="•"/>
            </a:pPr>
            <a:r>
              <a:rPr lang="en-GB" dirty="0" smtClean="0"/>
              <a:t>Hear experts give top tips on exciting careers available to you with a biological sciences degree</a:t>
            </a:r>
          </a:p>
          <a:p>
            <a:pPr marL="628650" lvl="1" indent="-171450">
              <a:buFont typeface="Arial" panose="020B0604020202020204" pitchFamily="34" charset="0"/>
              <a:buChar char="•"/>
            </a:pPr>
            <a:r>
              <a:rPr lang="en-GB" dirty="0" smtClean="0"/>
              <a:t>Book a mock interview to sharpen your technique for future employers</a:t>
            </a:r>
          </a:p>
          <a:p>
            <a:pPr marL="628650" lvl="1" indent="-171450">
              <a:buFont typeface="Arial" panose="020B0604020202020204" pitchFamily="34" charset="0"/>
              <a:buChar char="•"/>
            </a:pPr>
            <a:r>
              <a:rPr lang="en-GB" dirty="0" smtClean="0"/>
              <a:t>Network with biology professionals and other students from across the UK</a:t>
            </a:r>
          </a:p>
          <a:p>
            <a:pPr marL="628650" lvl="1" indent="-171450">
              <a:buFont typeface="Arial" panose="020B0604020202020204" pitchFamily="34" charset="0"/>
              <a:buChar char="•"/>
            </a:pPr>
            <a:r>
              <a:rPr lang="en-GB" dirty="0" smtClean="0"/>
              <a:t>Watch science communicators live on stage &amp; meet them afterwards</a:t>
            </a:r>
          </a:p>
          <a:p>
            <a:pPr marL="628650" lvl="1" indent="-171450">
              <a:buFont typeface="Arial" panose="020B0604020202020204" pitchFamily="34" charset="0"/>
              <a:buChar char="•"/>
            </a:pPr>
            <a:r>
              <a:rPr lang="en-GB" dirty="0" smtClean="0"/>
              <a:t>Meet representatives from a variety of top organisations in our exhibition and ask them informal questions over lunch</a:t>
            </a:r>
          </a:p>
        </p:txBody>
      </p:sp>
      <p:sp>
        <p:nvSpPr>
          <p:cNvPr id="4" name="Slide Number Placeholder 3"/>
          <p:cNvSpPr>
            <a:spLocks noGrp="1"/>
          </p:cNvSpPr>
          <p:nvPr>
            <p:ph type="sldNum" sz="quarter" idx="10"/>
          </p:nvPr>
        </p:nvSpPr>
        <p:spPr/>
        <p:txBody>
          <a:bodyPr/>
          <a:lstStyle/>
          <a:p>
            <a:fld id="{208E132B-1838-4AA2-80A9-CFE37CC7ED86}" type="slidenum">
              <a:rPr lang="en-GB" smtClean="0"/>
              <a:t>11</a:t>
            </a:fld>
            <a:endParaRPr lang="en-GB"/>
          </a:p>
        </p:txBody>
      </p:sp>
    </p:spTree>
    <p:extLst>
      <p:ext uri="{BB962C8B-B14F-4D97-AF65-F5344CB8AC3E}">
        <p14:creationId xmlns:p14="http://schemas.microsoft.com/office/powerpoint/2010/main" val="105215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JOIN AS A STUDENT AFFILIATE FOR JUST £15 A YEAR</a:t>
            </a:r>
          </a:p>
          <a:p>
            <a:pPr marL="171450" indent="-171450">
              <a:buFont typeface="Arial" panose="020B0604020202020204" pitchFamily="34" charset="0"/>
              <a:buChar char="•"/>
            </a:pPr>
            <a:r>
              <a:rPr lang="en-GB" dirty="0" smtClean="0"/>
              <a:t>Fill in the form and hand back to me, </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smtClean="0"/>
          </a:p>
          <a:p>
            <a:pPr marL="0" indent="0">
              <a:buFont typeface="Arial" panose="020B0604020202020204" pitchFamily="34" charset="0"/>
              <a:buNone/>
            </a:pPr>
            <a:r>
              <a:rPr lang="en-GB" dirty="0" smtClean="0"/>
              <a:t>{</a:t>
            </a:r>
            <a:r>
              <a:rPr lang="en-GB" baseline="0" dirty="0" smtClean="0"/>
              <a:t>you can download and print these forms here</a:t>
            </a:r>
            <a:r>
              <a:rPr lang="en-GB" dirty="0" smtClean="0"/>
              <a:t> </a:t>
            </a:r>
            <a:r>
              <a:rPr lang="en-GB" sz="1200" u="sng" kern="1200" dirty="0" smtClean="0">
                <a:solidFill>
                  <a:schemeClr val="tx1"/>
                </a:solidFill>
                <a:effectLst/>
                <a:latin typeface="+mn-lt"/>
                <a:ea typeface="+mn-ea"/>
                <a:cs typeface="+mn-cs"/>
                <a:hlinkClick r:id="rId3"/>
              </a:rPr>
              <a:t>www.rsb.org.uk/toolkit</a:t>
            </a:r>
            <a:r>
              <a:rPr lang="en-GB" sz="1200" kern="1200" dirty="0" smtClean="0">
                <a:solidFill>
                  <a:schemeClr val="tx1"/>
                </a:solidFill>
                <a:effectLst/>
                <a:latin typeface="+mn-lt"/>
                <a:ea typeface="+mn-ea"/>
                <a:cs typeface="+mn-cs"/>
              </a:rPr>
              <a:t> to hand out to the </a:t>
            </a:r>
            <a:r>
              <a:rPr lang="en-GB" sz="1200" kern="1200" dirty="0" smtClean="0">
                <a:solidFill>
                  <a:schemeClr val="tx1"/>
                </a:solidFill>
                <a:effectLst/>
                <a:latin typeface="+mn-lt"/>
                <a:ea typeface="+mn-ea"/>
                <a:cs typeface="+mn-cs"/>
              </a:rPr>
              <a:t>students or request a quick-join link at toolkit@rsb.org.uk}</a:t>
            </a:r>
            <a:endParaRPr lang="en-GB" dirty="0"/>
          </a:p>
        </p:txBody>
      </p:sp>
      <p:sp>
        <p:nvSpPr>
          <p:cNvPr id="4" name="Slide Number Placeholder 3"/>
          <p:cNvSpPr>
            <a:spLocks noGrp="1"/>
          </p:cNvSpPr>
          <p:nvPr>
            <p:ph type="sldNum" sz="quarter" idx="10"/>
          </p:nvPr>
        </p:nvSpPr>
        <p:spPr/>
        <p:txBody>
          <a:bodyPr/>
          <a:lstStyle/>
          <a:p>
            <a:fld id="{208E132B-1838-4AA2-80A9-CFE37CC7ED86}" type="slidenum">
              <a:rPr lang="en-GB" smtClean="0"/>
              <a:t>12</a:t>
            </a:fld>
            <a:endParaRPr lang="en-GB"/>
          </a:p>
        </p:txBody>
      </p:sp>
    </p:spTree>
    <p:extLst>
      <p:ext uri="{BB962C8B-B14F-4D97-AF65-F5344CB8AC3E}">
        <p14:creationId xmlns:p14="http://schemas.microsoft.com/office/powerpoint/2010/main" val="926443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YOU’RE INTERESTED, PLEASE FILL OUT THIS FORM AND HAND BACK TO ONE OF US. </a:t>
            </a:r>
          </a:p>
          <a:p>
            <a:endParaRPr lang="en-GB" dirty="0" smtClean="0"/>
          </a:p>
          <a:p>
            <a:r>
              <a:rPr lang="en-GB" dirty="0" smtClean="0"/>
              <a:t>The RSB will email</a:t>
            </a:r>
            <a:r>
              <a:rPr lang="en-GB" baseline="0" dirty="0" smtClean="0"/>
              <a:t> you, asking to complete your application online.</a:t>
            </a:r>
          </a:p>
        </p:txBody>
      </p:sp>
    </p:spTree>
    <p:extLst>
      <p:ext uri="{BB962C8B-B14F-4D97-AF65-F5344CB8AC3E}">
        <p14:creationId xmlns:p14="http://schemas.microsoft.com/office/powerpoint/2010/main" val="460125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cs typeface="Arial" pitchFamily="34" charset="0"/>
              </a:rPr>
              <a:t>SO, PLEASE DO JOIN YOUR PROFESSIONAL ASSOCIATION, SUPPORT YOUR CAREER AND BECOME</a:t>
            </a:r>
            <a:r>
              <a:rPr lang="en-GB" sz="1200" baseline="0" dirty="0" smtClean="0">
                <a:cs typeface="Arial" pitchFamily="34" charset="0"/>
              </a:rPr>
              <a:t> A MEMBER OF THE ROYAL SOCIETY OF BIOLOGY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cs typeface="Arial" pitchFamily="34" charset="0"/>
              </a:rPr>
              <a:t>{insert your email address}</a:t>
            </a:r>
          </a:p>
        </p:txBody>
      </p:sp>
      <p:sp>
        <p:nvSpPr>
          <p:cNvPr id="4" name="Slide Number Placeholder 3"/>
          <p:cNvSpPr>
            <a:spLocks noGrp="1"/>
          </p:cNvSpPr>
          <p:nvPr>
            <p:ph type="sldNum" sz="quarter" idx="10"/>
          </p:nvPr>
        </p:nvSpPr>
        <p:spPr/>
        <p:txBody>
          <a:bodyPr/>
          <a:lstStyle/>
          <a:p>
            <a:fld id="{208E132B-1838-4AA2-80A9-CFE37CC7ED86}" type="slidenum">
              <a:rPr lang="en-GB" smtClean="0"/>
              <a:t>14</a:t>
            </a:fld>
            <a:endParaRPr lang="en-GB"/>
          </a:p>
        </p:txBody>
      </p:sp>
    </p:spTree>
    <p:extLst>
      <p:ext uri="{BB962C8B-B14F-4D97-AF65-F5344CB8AC3E}">
        <p14:creationId xmlns:p14="http://schemas.microsoft.com/office/powerpoint/2010/main" val="4141958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TO THE ROYAL</a:t>
            </a:r>
            <a:r>
              <a:rPr lang="en-GB" baseline="0" dirty="0" smtClean="0"/>
              <a:t> SOCIETY OF BIOLOGY</a:t>
            </a:r>
            <a:endParaRPr lang="en-GB" dirty="0"/>
          </a:p>
        </p:txBody>
      </p:sp>
      <p:sp>
        <p:nvSpPr>
          <p:cNvPr id="4" name="Slide Number Placeholder 3"/>
          <p:cNvSpPr>
            <a:spLocks noGrp="1"/>
          </p:cNvSpPr>
          <p:nvPr>
            <p:ph type="sldNum" sz="quarter" idx="10"/>
          </p:nvPr>
        </p:nvSpPr>
        <p:spPr/>
        <p:txBody>
          <a:bodyPr/>
          <a:lstStyle/>
          <a:p>
            <a:fld id="{208E132B-1838-4AA2-80A9-CFE37CC7ED86}" type="slidenum">
              <a:rPr lang="en-GB" smtClean="0"/>
              <a:t>2</a:t>
            </a:fld>
            <a:endParaRPr lang="en-GB"/>
          </a:p>
        </p:txBody>
      </p:sp>
    </p:spTree>
    <p:extLst>
      <p:ext uri="{BB962C8B-B14F-4D97-AF65-F5344CB8AC3E}">
        <p14:creationId xmlns:p14="http://schemas.microsoft.com/office/powerpoint/2010/main" val="345383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MEMBERSHIP</a:t>
            </a:r>
          </a:p>
          <a:p>
            <a:pPr marL="171450" indent="-171450">
              <a:buFont typeface="Arial" panose="020B0604020202020204" pitchFamily="34" charset="0"/>
              <a:buChar char="•"/>
            </a:pPr>
            <a:r>
              <a:rPr lang="en-GB" dirty="0" smtClean="0"/>
              <a:t>We</a:t>
            </a:r>
            <a:r>
              <a:rPr lang="en-GB" baseline="0" dirty="0" smtClean="0"/>
              <a:t> have 18,400 Individual Members (people) and 100 Organisational Members across the country… and world!</a:t>
            </a:r>
            <a:endParaRPr lang="en-GB" dirty="0" smtClean="0"/>
          </a:p>
        </p:txBody>
      </p:sp>
    </p:spTree>
    <p:extLst>
      <p:ext uri="{BB962C8B-B14F-4D97-AF65-F5344CB8AC3E}">
        <p14:creationId xmlns:p14="http://schemas.microsoft.com/office/powerpoint/2010/main" val="1242860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CAN WE SUPPORT YOU?</a:t>
            </a:r>
            <a:endParaRPr lang="en-GB" dirty="0"/>
          </a:p>
        </p:txBody>
      </p:sp>
      <p:sp>
        <p:nvSpPr>
          <p:cNvPr id="4" name="Slide Number Placeholder 3"/>
          <p:cNvSpPr>
            <a:spLocks noGrp="1"/>
          </p:cNvSpPr>
          <p:nvPr>
            <p:ph type="sldNum" sz="quarter" idx="10"/>
          </p:nvPr>
        </p:nvSpPr>
        <p:spPr/>
        <p:txBody>
          <a:bodyPr/>
          <a:lstStyle/>
          <a:p>
            <a:fld id="{208E132B-1838-4AA2-80A9-CFE37CC7ED86}" type="slidenum">
              <a:rPr lang="en-GB" smtClean="0"/>
              <a:t>4</a:t>
            </a:fld>
            <a:endParaRPr lang="en-GB"/>
          </a:p>
        </p:txBody>
      </p:sp>
    </p:spTree>
    <p:extLst>
      <p:ext uri="{BB962C8B-B14F-4D97-AF65-F5344CB8AC3E}">
        <p14:creationId xmlns:p14="http://schemas.microsoft.com/office/powerpoint/2010/main" val="3902127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 A MEMBER, THESE ARE THE 5 WAYS YOU CAN ENGAGE WITH THE RSB</a:t>
            </a:r>
          </a:p>
        </p:txBody>
      </p:sp>
      <p:sp>
        <p:nvSpPr>
          <p:cNvPr id="4" name="Slide Number Placeholder 3"/>
          <p:cNvSpPr>
            <a:spLocks noGrp="1"/>
          </p:cNvSpPr>
          <p:nvPr>
            <p:ph type="sldNum" sz="quarter" idx="10"/>
          </p:nvPr>
        </p:nvSpPr>
        <p:spPr/>
        <p:txBody>
          <a:bodyPr/>
          <a:lstStyle/>
          <a:p>
            <a:fld id="{208E132B-1838-4AA2-80A9-CFE37CC7ED86}" type="slidenum">
              <a:rPr lang="en-GB" smtClean="0"/>
              <a:t>5</a:t>
            </a:fld>
            <a:endParaRPr lang="en-GB"/>
          </a:p>
        </p:txBody>
      </p:sp>
    </p:spTree>
    <p:extLst>
      <p:ext uri="{BB962C8B-B14F-4D97-AF65-F5344CB8AC3E}">
        <p14:creationId xmlns:p14="http://schemas.microsoft.com/office/powerpoint/2010/main" val="390350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aseline="0" dirty="0" smtClean="0"/>
              <a:t>ENTER A COMPETITION OR APPLY FOR AN AWARD</a:t>
            </a:r>
          </a:p>
          <a:p>
            <a:pPr marL="171450" indent="-171450">
              <a:buFont typeface="Arial" panose="020B0604020202020204" pitchFamily="34" charset="0"/>
              <a:buChar char="•"/>
            </a:pPr>
            <a:r>
              <a:rPr lang="en-GB" baseline="0" dirty="0" smtClean="0"/>
              <a:t>You may win the top student award if you graduate top of your class</a:t>
            </a:r>
          </a:p>
          <a:p>
            <a:pPr marL="171450" indent="-171450">
              <a:buFont typeface="Arial" panose="020B0604020202020204" pitchFamily="34" charset="0"/>
              <a:buChar char="•"/>
            </a:pPr>
            <a:r>
              <a:rPr lang="en-GB" baseline="0" dirty="0" smtClean="0"/>
              <a:t>Last year’s winner of the photography competition won £500 on the theme ‘The Hidden World’</a:t>
            </a:r>
          </a:p>
          <a:p>
            <a:pPr marL="171450" indent="-171450">
              <a:buFont typeface="Arial" panose="020B0604020202020204" pitchFamily="34" charset="0"/>
              <a:buChar char="•"/>
            </a:pPr>
            <a:endParaRPr lang="en-GB" baseline="0" dirty="0" smtClean="0"/>
          </a:p>
          <a:p>
            <a:r>
              <a:rPr lang="en-GB" baseline="0" dirty="0" smtClean="0"/>
              <a:t>VOLUNTEER IN PUBLIC ENGAGEMENT</a:t>
            </a:r>
          </a:p>
          <a:p>
            <a:pPr marL="171450" indent="-171450">
              <a:buFont typeface="Arial" panose="020B0604020202020204" pitchFamily="34" charset="0"/>
              <a:buChar char="•"/>
            </a:pPr>
            <a:r>
              <a:rPr lang="en-GB" dirty="0" smtClean="0"/>
              <a:t>Volunteer with the Society at a range of science fairs and festivals round the country, contact Amanda to express your interest.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Biology Week showcases the important and amazing world of the biosciences, getting everyone from children to professional biologists involved in fun and interesting life science activities</a:t>
            </a:r>
            <a:r>
              <a:rPr lang="en-GB" baseline="0" dirty="0" smtClean="0"/>
              <a:t> – get involved creating or setting up an event! See the website for ideas.</a:t>
            </a:r>
            <a:endParaRPr lang="en-GB" dirty="0" smtClean="0"/>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baseline="0" dirty="0" smtClean="0"/>
          </a:p>
          <a:p>
            <a:endParaRPr lang="en-GB" dirty="0"/>
          </a:p>
        </p:txBody>
      </p:sp>
    </p:spTree>
    <p:extLst>
      <p:ext uri="{BB962C8B-B14F-4D97-AF65-F5344CB8AC3E}">
        <p14:creationId xmlns:p14="http://schemas.microsoft.com/office/powerpoint/2010/main" val="3792431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TRAVEL GRANTs</a:t>
            </a:r>
          </a:p>
          <a:p>
            <a:pPr marL="171450" indent="-171450">
              <a:buFont typeface="Arial" panose="020B0604020202020204" pitchFamily="34" charset="0"/>
              <a:buChar char="•"/>
            </a:pPr>
            <a:r>
              <a:rPr lang="en-GB" sz="1200" dirty="0" smtClean="0">
                <a:solidFill>
                  <a:srgbClr val="003D7D"/>
                </a:solidFill>
              </a:rPr>
              <a:t>£500</a:t>
            </a:r>
            <a:r>
              <a:rPr lang="en-GB" sz="1200" baseline="0" dirty="0" smtClean="0">
                <a:solidFill>
                  <a:srgbClr val="003D7D"/>
                </a:solidFill>
              </a:rPr>
              <a:t> grant f</a:t>
            </a:r>
            <a:r>
              <a:rPr lang="en-GB" sz="1200" dirty="0" smtClean="0">
                <a:solidFill>
                  <a:srgbClr val="003D7D"/>
                </a:solidFill>
              </a:rPr>
              <a:t>or overseas travel in connection with biological study, teaching or research </a:t>
            </a:r>
            <a:r>
              <a:rPr lang="en-GB" sz="1200" dirty="0" smtClean="0">
                <a:solidFill>
                  <a:schemeClr val="tx1"/>
                </a:solidFill>
              </a:rPr>
              <a:t>for</a:t>
            </a:r>
            <a:r>
              <a:rPr lang="en-GB" dirty="0" smtClean="0"/>
              <a:t> those who would otherwise be unlikely to have it.</a:t>
            </a:r>
            <a:r>
              <a:rPr lang="en-GB" sz="1200" dirty="0" smtClean="0">
                <a:solidFill>
                  <a:srgbClr val="003D7D"/>
                </a:solidFill>
              </a:rPr>
              <a:t> If</a:t>
            </a:r>
            <a:r>
              <a:rPr lang="en-GB" sz="1200" baseline="0" dirty="0" smtClean="0">
                <a:solidFill>
                  <a:srgbClr val="003D7D"/>
                </a:solidFill>
              </a:rPr>
              <a:t> you want to do a work placement, or visit a conference, do a apply to the RSB for this money to support you. </a:t>
            </a:r>
          </a:p>
          <a:p>
            <a:pPr marL="171450" indent="-171450">
              <a:buFont typeface="Arial" panose="020B0604020202020204" pitchFamily="34" charset="0"/>
              <a:buChar char="•"/>
            </a:pPr>
            <a:endParaRPr lang="en-GB" sz="1200" dirty="0" smtClean="0">
              <a:solidFill>
                <a:srgbClr val="003D7D"/>
              </a:solidFill>
            </a:endParaRPr>
          </a:p>
          <a:p>
            <a:r>
              <a:rPr lang="en-GB" baseline="0" dirty="0" smtClean="0"/>
              <a:t>OUTREACH AND ENGAGEMENT </a:t>
            </a:r>
            <a:r>
              <a:rPr lang="en-GB" baseline="0" dirty="0" smtClean="0"/>
              <a:t>GRANT SCHEME</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If you have an idea for an event and are looking for some additional funds to help make it a success, you can apply for either a</a:t>
            </a:r>
            <a:r>
              <a:rPr lang="en-GB" sz="1200" kern="1200" baseline="0" dirty="0" smtClean="0">
                <a:solidFill>
                  <a:schemeClr val="tx1"/>
                </a:solidFill>
                <a:effectLst/>
                <a:latin typeface="+mn-lt"/>
                <a:ea typeface="+mn-ea"/>
                <a:cs typeface="+mn-cs"/>
              </a:rPr>
              <a:t> s</a:t>
            </a:r>
            <a:r>
              <a:rPr lang="en-GB" sz="1200" kern="1200" dirty="0" smtClean="0">
                <a:solidFill>
                  <a:schemeClr val="tx1"/>
                </a:solidFill>
                <a:effectLst/>
                <a:latin typeface="+mn-lt"/>
                <a:ea typeface="+mn-ea"/>
                <a:cs typeface="+mn-cs"/>
              </a:rPr>
              <a:t>mall grant of £50 - £200 or a full grant of £201 - £500.</a:t>
            </a:r>
            <a:endParaRPr lang="en-GB" dirty="0" smtClean="0"/>
          </a:p>
          <a:p>
            <a:pPr marL="457200" lvl="1" indent="0">
              <a:buFont typeface="+mj-lt"/>
              <a:buNone/>
            </a:pPr>
            <a:endParaRPr lang="en-GB" sz="1200" dirty="0" smtClean="0">
              <a:solidFill>
                <a:srgbClr val="003D7D"/>
              </a:solidFill>
            </a:endParaRPr>
          </a:p>
          <a:p>
            <a:pPr marL="171450" indent="-171450">
              <a:buFont typeface="Arial" panose="020B0604020202020204" pitchFamily="34" charset="0"/>
              <a:buChar char="•"/>
            </a:pPr>
            <a:endParaRPr lang="en-GB" dirty="0" smtClean="0"/>
          </a:p>
        </p:txBody>
      </p:sp>
    </p:spTree>
    <p:extLst>
      <p:ext uri="{BB962C8B-B14F-4D97-AF65-F5344CB8AC3E}">
        <p14:creationId xmlns:p14="http://schemas.microsoft.com/office/powerpoint/2010/main" val="4059289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JOIN</a:t>
            </a:r>
            <a:r>
              <a:rPr lang="en-GB" baseline="0" dirty="0" smtClean="0"/>
              <a:t> YOUR PROFESSIONAL NETWORK</a:t>
            </a:r>
          </a:p>
          <a:p>
            <a:pPr marL="171450" indent="-171450">
              <a:buFont typeface="Arial" panose="020B0604020202020204" pitchFamily="34" charset="0"/>
              <a:buChar char="•"/>
            </a:pPr>
            <a:r>
              <a:rPr lang="en-GB" baseline="0" dirty="0" smtClean="0"/>
              <a:t>Meeting other like-minded members, who are involved in academia, industry and education</a:t>
            </a:r>
          </a:p>
          <a:p>
            <a:pPr marL="171450" indent="-171450">
              <a:buFont typeface="Arial" panose="020B0604020202020204" pitchFamily="34" charset="0"/>
              <a:buChar char="•"/>
            </a:pPr>
            <a:r>
              <a:rPr lang="en-GB" baseline="0" dirty="0" smtClean="0"/>
              <a:t>Attend events, volunteer, get involved with your regional branch – you can develop invaluable skills, and meet people who could give you an insight into your future career.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08E132B-1838-4AA2-80A9-CFE37CC7ED86}" type="slidenum">
              <a:rPr lang="en-GB" smtClean="0"/>
              <a:t>8</a:t>
            </a:fld>
            <a:endParaRPr lang="en-GB"/>
          </a:p>
        </p:txBody>
      </p:sp>
    </p:spTree>
    <p:extLst>
      <p:ext uri="{BB962C8B-B14F-4D97-AF65-F5344CB8AC3E}">
        <p14:creationId xmlns:p14="http://schemas.microsoft.com/office/powerpoint/2010/main" val="3333690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TOPICAL</a:t>
            </a:r>
            <a:r>
              <a:rPr lang="en-GB" baseline="0" dirty="0" smtClean="0"/>
              <a:t> NEWSLETTERS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Being a professional means staying on top of your field,</a:t>
            </a:r>
            <a:r>
              <a:rPr lang="en-GB" baseline="0" dirty="0" smtClean="0"/>
              <a:t> so s</a:t>
            </a:r>
            <a:r>
              <a:rPr lang="en-GB" dirty="0" smtClean="0"/>
              <a:t>tay up to date with the latest science policy developments with our weekly science policy newsletter,</a:t>
            </a:r>
            <a:r>
              <a:rPr lang="en-GB" baseline="0" dirty="0" smtClean="0"/>
              <a:t> a concise breakdown of what has happened from h</a:t>
            </a:r>
            <a:r>
              <a:rPr lang="en-GB" dirty="0" smtClean="0"/>
              <a:t>ealth and biomedicine</a:t>
            </a:r>
            <a:r>
              <a:rPr lang="en-GB" baseline="0" dirty="0" smtClean="0"/>
              <a:t> to</a:t>
            </a:r>
            <a:r>
              <a:rPr lang="en-GB" dirty="0" smtClean="0"/>
              <a:t> environment and ecology, from government and parliament to research funding policy.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Subscribe to our other monthly newsletters to receive news, events, the latest grants, competitions &amp; awards.</a:t>
            </a:r>
          </a:p>
          <a:p>
            <a:endParaRPr lang="en-GB" i="1" dirty="0" smtClean="0"/>
          </a:p>
          <a:p>
            <a:r>
              <a:rPr lang="en-GB" i="1" dirty="0" smtClean="0"/>
              <a:t>THE BIOLOGIST MAGAZINE</a:t>
            </a:r>
            <a:endParaRPr lang="en-GB" i="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Student</a:t>
            </a:r>
            <a:r>
              <a:rPr lang="en-GB" baseline="0" dirty="0" smtClean="0"/>
              <a:t> affiliate</a:t>
            </a:r>
            <a:r>
              <a:rPr lang="en-GB" dirty="0" smtClean="0"/>
              <a:t> members of the Society receive a free subscription to our bimonthly peer reviewed magazine </a:t>
            </a:r>
            <a:r>
              <a:rPr lang="en-GB" i="1" dirty="0" smtClean="0"/>
              <a:t>The Biologist</a:t>
            </a:r>
            <a:r>
              <a:rPr lang="en-GB" dirty="0" smtClean="0"/>
              <a:t>. Biology is brought to life through an impressive range of review articles, whilst topical pieces discuss science policy, new developments or controversial issues.</a:t>
            </a:r>
          </a:p>
          <a:p>
            <a:pPr marL="171450" indent="-171450">
              <a:buFont typeface="Arial" panose="020B0604020202020204" pitchFamily="34" charset="0"/>
              <a:buChar char="•"/>
            </a:pPr>
            <a:r>
              <a:rPr lang="en-GB" dirty="0" smtClean="0"/>
              <a:t>Like</a:t>
            </a:r>
            <a:r>
              <a:rPr lang="en-GB" baseline="0" dirty="0" smtClean="0"/>
              <a:t> the </a:t>
            </a:r>
            <a:r>
              <a:rPr lang="en-GB" i="1" baseline="0" dirty="0" smtClean="0"/>
              <a:t>New Scientist </a:t>
            </a:r>
            <a:r>
              <a:rPr lang="en-GB" i="0" baseline="0" dirty="0" smtClean="0"/>
              <a:t>of Biology, looking at areas of the life sciences you may not have covered since school!</a:t>
            </a:r>
          </a:p>
          <a:p>
            <a:pPr marL="171450" indent="-171450">
              <a:buFont typeface="Arial" panose="020B0604020202020204" pitchFamily="34" charset="0"/>
              <a:buChar char="•"/>
            </a:pPr>
            <a:endParaRPr lang="en-GB" i="0" baseline="0" dirty="0" smtClean="0"/>
          </a:p>
          <a:p>
            <a:pPr marL="0" indent="0">
              <a:buFont typeface="Arial" panose="020B0604020202020204" pitchFamily="34" charset="0"/>
              <a:buNone/>
            </a:pPr>
            <a:r>
              <a:rPr lang="en-GB" i="1" baseline="0" dirty="0" smtClean="0"/>
              <a:t>RSB BLOG</a:t>
            </a:r>
            <a:endParaRPr lang="en-GB" i="0" baseline="0" dirty="0" smtClean="0"/>
          </a:p>
          <a:p>
            <a:pPr marL="171450" indent="-171450">
              <a:buFont typeface="Arial" panose="020B0604020202020204" pitchFamily="34" charset="0"/>
              <a:buChar char="•"/>
            </a:pPr>
            <a:r>
              <a:rPr lang="en-GB" i="0" baseline="0" dirty="0" smtClean="0"/>
              <a:t>Read about all the fascinating areas of the life sciences in our blog, and if you’re doing something really interesting, you might be able to write for it too! Contact media@rsb.org.uk with your idea.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smtClean="0"/>
          </a:p>
        </p:txBody>
      </p:sp>
      <p:sp>
        <p:nvSpPr>
          <p:cNvPr id="4" name="Slide Number Placeholder 3"/>
          <p:cNvSpPr>
            <a:spLocks noGrp="1"/>
          </p:cNvSpPr>
          <p:nvPr>
            <p:ph type="sldNum" sz="quarter" idx="10"/>
          </p:nvPr>
        </p:nvSpPr>
        <p:spPr/>
        <p:txBody>
          <a:bodyPr/>
          <a:lstStyle/>
          <a:p>
            <a:fld id="{208E132B-1838-4AA2-80A9-CFE37CC7ED86}" type="slidenum">
              <a:rPr lang="en-GB" smtClean="0"/>
              <a:t>9</a:t>
            </a:fld>
            <a:endParaRPr lang="en-GB"/>
          </a:p>
        </p:txBody>
      </p:sp>
    </p:spTree>
    <p:extLst>
      <p:ext uri="{BB962C8B-B14F-4D97-AF65-F5344CB8AC3E}">
        <p14:creationId xmlns:p14="http://schemas.microsoft.com/office/powerpoint/2010/main" val="350542799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10000" b="100000" l="0" r="99867">
                        <a14:foregroundMark x1="31333" y1="91717" x2="31333" y2="91717"/>
                        <a14:foregroundMark x1="34267" y1="85253" x2="34267" y2="85253"/>
                        <a14:foregroundMark x1="36067" y1="90404" x2="36067" y2="90404"/>
                        <a14:foregroundMark x1="31800" y1="90303" x2="31800" y2="90303"/>
                        <a14:foregroundMark x1="33267" y1="90707" x2="34267" y2="98384"/>
                        <a14:foregroundMark x1="74733" y1="86970" x2="75067" y2="96162"/>
                        <a14:foregroundMark x1="27067" y1="67879" x2="27067" y2="67879"/>
                        <a14:foregroundMark x1="29800" y1="74646" x2="29933" y2="75152"/>
                        <a14:foregroundMark x1="48733" y1="79697" x2="48733" y2="79697"/>
                      </a14:backgroundRemoval>
                    </a14:imgEffect>
                  </a14:imgLayer>
                </a14:imgProps>
              </a:ext>
              <a:ext uri="{28A0092B-C50C-407E-A947-70E740481C1C}">
                <a14:useLocalDpi xmlns:a14="http://schemas.microsoft.com/office/drawing/2010/main" val="0"/>
              </a:ext>
            </a:extLst>
          </a:blip>
          <a:srcRect r="7487"/>
          <a:stretch/>
        </p:blipFill>
        <p:spPr bwMode="auto">
          <a:xfrm flipH="1">
            <a:off x="1016" y="332656"/>
            <a:ext cx="9165578" cy="654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userDrawn="1"/>
        </p:nvSpPr>
        <p:spPr>
          <a:xfrm>
            <a:off x="252785" y="404664"/>
            <a:ext cx="2014610" cy="369332"/>
          </a:xfrm>
          <a:prstGeom prst="rect">
            <a:avLst/>
          </a:prstGeom>
        </p:spPr>
        <p:txBody>
          <a:bodyPr wrap="square">
            <a:spAutoFit/>
          </a:bodyPr>
          <a:lstStyle/>
          <a:p>
            <a:pPr algn="ctr"/>
            <a:r>
              <a:rPr lang="en-GB" dirty="0" smtClean="0">
                <a:solidFill>
                  <a:srgbClr val="48A942"/>
                </a:solidFill>
              </a:rPr>
              <a:t>www.rsb.org.uk</a:t>
            </a:r>
            <a:endParaRPr lang="en-GB" dirty="0">
              <a:solidFill>
                <a:srgbClr val="48A942"/>
              </a:solidFill>
            </a:endParaRPr>
          </a:p>
        </p:txBody>
      </p:sp>
    </p:spTree>
    <p:extLst>
      <p:ext uri="{BB962C8B-B14F-4D97-AF65-F5344CB8AC3E}">
        <p14:creationId xmlns:p14="http://schemas.microsoft.com/office/powerpoint/2010/main" val="37446415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971600" y="1"/>
            <a:ext cx="5540151" cy="1052735"/>
          </a:xfrm>
        </p:spPr>
        <p:txBody>
          <a:bodyPr>
            <a:normAutofit/>
          </a:bodyPr>
          <a:lstStyle>
            <a:lvl1pPr algn="ctr">
              <a:defRPr sz="3200"/>
            </a:lvl1pPr>
          </a:lstStyle>
          <a:p>
            <a:r>
              <a:rPr lang="en-US" dirty="0" smtClean="0"/>
              <a:t>Click to edit Master title style</a:t>
            </a:r>
            <a:endParaRPr lang="en-GB" dirty="0"/>
          </a:p>
        </p:txBody>
      </p:sp>
    </p:spTree>
    <p:extLst>
      <p:ext uri="{BB962C8B-B14F-4D97-AF65-F5344CB8AC3E}">
        <p14:creationId xmlns:p14="http://schemas.microsoft.com/office/powerpoint/2010/main" val="33052989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9592" y="5790457"/>
            <a:ext cx="662879" cy="662879"/>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528" y="5885661"/>
            <a:ext cx="457200" cy="457200"/>
          </a:xfrm>
          <a:prstGeom prst="rect">
            <a:avLst/>
          </a:prstGeom>
        </p:spPr>
      </p:pic>
      <p:pic>
        <p:nvPicPr>
          <p:cNvPr id="7" name="Picture 6"/>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04" y="66328"/>
            <a:ext cx="914400" cy="914400"/>
          </a:xfrm>
          <a:prstGeom prst="rect">
            <a:avLst/>
          </a:prstGeom>
          <a:noFill/>
          <a:ln>
            <a:noFill/>
          </a:ln>
        </p:spPr>
      </p:pic>
      <p:pic>
        <p:nvPicPr>
          <p:cNvPr id="8" name="Picture 7"/>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8424" y="1484784"/>
            <a:ext cx="529208" cy="529208"/>
          </a:xfrm>
          <a:prstGeom prst="rect">
            <a:avLst/>
          </a:prstGeom>
        </p:spPr>
      </p:pic>
      <p:pic>
        <p:nvPicPr>
          <p:cNvPr id="9" name="Picture 8"/>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560" y="5610944"/>
            <a:ext cx="338336" cy="338336"/>
          </a:xfrm>
          <a:prstGeom prst="rect">
            <a:avLst/>
          </a:prstGeom>
        </p:spPr>
      </p:pic>
      <p:pic>
        <p:nvPicPr>
          <p:cNvPr id="10" name="Picture 9"/>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16416" y="5750034"/>
            <a:ext cx="648072" cy="648072"/>
          </a:xfrm>
          <a:prstGeom prst="rect">
            <a:avLst/>
          </a:prstGeom>
        </p:spPr>
      </p:pic>
      <p:pic>
        <p:nvPicPr>
          <p:cNvPr id="11" name="Picture 10"/>
          <p:cNvPicPr>
            <a:picLocks noChangeAspect="1"/>
          </p:cNvPicPr>
          <p:nvPr userDrawn="1"/>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340000">
            <a:off x="267458" y="4469396"/>
            <a:ext cx="513161" cy="513161"/>
          </a:xfrm>
          <a:prstGeom prst="rect">
            <a:avLst/>
          </a:prstGeom>
        </p:spPr>
      </p:pic>
      <p:sp>
        <p:nvSpPr>
          <p:cNvPr id="13" name="Title 1"/>
          <p:cNvSpPr>
            <a:spLocks noGrp="1"/>
          </p:cNvSpPr>
          <p:nvPr>
            <p:ph type="ctrTitle"/>
          </p:nvPr>
        </p:nvSpPr>
        <p:spPr>
          <a:xfrm>
            <a:off x="971600" y="1"/>
            <a:ext cx="5540151" cy="1052735"/>
          </a:xfrm>
        </p:spPr>
        <p:txBody>
          <a:bodyPr>
            <a:normAutofit/>
          </a:bodyPr>
          <a:lstStyle>
            <a:lvl1pPr algn="ctr">
              <a:defRPr sz="3200"/>
            </a:lvl1pPr>
          </a:lstStyle>
          <a:p>
            <a:r>
              <a:rPr lang="en-US" dirty="0" smtClean="0"/>
              <a:t>Click to edit Master title style</a:t>
            </a:r>
            <a:endParaRPr lang="en-GB" dirty="0"/>
          </a:p>
        </p:txBody>
      </p:sp>
    </p:spTree>
    <p:extLst>
      <p:ext uri="{BB962C8B-B14F-4D97-AF65-F5344CB8AC3E}">
        <p14:creationId xmlns:p14="http://schemas.microsoft.com/office/powerpoint/2010/main" val="22263235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2" descr="S:\MMC\Alexandra S\Graphics\RSB_colour.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624488" y="167517"/>
            <a:ext cx="2340000" cy="88521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7"/>
          <p:cNvGrpSpPr>
            <a:grpSpLocks/>
          </p:cNvGrpSpPr>
          <p:nvPr userDrawn="1"/>
        </p:nvGrpSpPr>
        <p:grpSpPr bwMode="auto">
          <a:xfrm>
            <a:off x="0" y="6256338"/>
            <a:ext cx="9144000" cy="601662"/>
            <a:chOff x="0" y="6255939"/>
            <a:chExt cx="9144000" cy="602058"/>
          </a:xfrm>
        </p:grpSpPr>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l="2190" r="28889"/>
            <a:stretch>
              <a:fillRect/>
            </a:stretch>
          </p:blipFill>
          <p:spPr bwMode="auto">
            <a:xfrm rot="10800000">
              <a:off x="6228184"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l="2190" r="28889"/>
            <a:stretch>
              <a:fillRect/>
            </a:stretch>
          </p:blipFill>
          <p:spPr bwMode="auto">
            <a:xfrm rot="10800000" flipH="1">
              <a:off x="3312368"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l="2190" r="28889"/>
            <a:stretch>
              <a:fillRect/>
            </a:stretch>
          </p:blipFill>
          <p:spPr bwMode="auto">
            <a:xfrm rot="10800000" flipH="1">
              <a:off x="539552"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3"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l="2190" r="28889"/>
            <a:stretch>
              <a:fillRect/>
            </a:stretch>
          </p:blipFill>
          <p:spPr bwMode="auto">
            <a:xfrm rot="10800000" flipH="1">
              <a:off x="0"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230341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3.png"/><Relationship Id="rId5" Type="http://schemas.openxmlformats.org/officeDocument/2006/relationships/hyperlink" Target="http://www.rsb.org.uk/careers" TargetMode="External"/><Relationship Id="rId10" Type="http://schemas.openxmlformats.org/officeDocument/2006/relationships/image" Target="../media/image42.jpeg"/><Relationship Id="rId4" Type="http://schemas.openxmlformats.org/officeDocument/2006/relationships/image" Target="../media/image39.png"/><Relationship Id="rId9" Type="http://schemas.openxmlformats.org/officeDocument/2006/relationships/hyperlink" Target="http://jobs.rsb.org.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mailto:amanda.hardy@rsb.org.uk"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image" Target="../media/image30.jpg"/><Relationship Id="rId5" Type="http://schemas.openxmlformats.org/officeDocument/2006/relationships/diagramQuickStyle" Target="../diagrams/quickStyle2.xml"/><Relationship Id="rId10" Type="http://schemas.openxmlformats.org/officeDocument/2006/relationships/hyperlink" Target="http://blog.rsb.org.uk/" TargetMode="External"/><Relationship Id="rId4" Type="http://schemas.openxmlformats.org/officeDocument/2006/relationships/diagramLayout" Target="../diagrams/layout2.xml"/><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chor="ctr"/>
          <a:lstStyle/>
          <a:p>
            <a:r>
              <a:rPr lang="en-GB" dirty="0" smtClean="0">
                <a:latin typeface="Arial" panose="020B0604020202020204" pitchFamily="34" charset="0"/>
                <a:cs typeface="Arial" panose="020B0604020202020204" pitchFamily="34" charset="0"/>
              </a:rPr>
              <a:t>What is a professional body?</a:t>
            </a:r>
            <a:endParaRPr lang="en-GB" dirty="0">
              <a:latin typeface="Arial" panose="020B0604020202020204" pitchFamily="34" charset="0"/>
              <a:cs typeface="Arial" panose="020B0604020202020204" pitchFamily="34" charset="0"/>
            </a:endParaRPr>
          </a:p>
        </p:txBody>
      </p:sp>
      <p:sp>
        <p:nvSpPr>
          <p:cNvPr id="4" name="Rectangle 3"/>
          <p:cNvSpPr/>
          <p:nvPr/>
        </p:nvSpPr>
        <p:spPr>
          <a:xfrm>
            <a:off x="755576" y="1556792"/>
            <a:ext cx="7488832" cy="3785652"/>
          </a:xfrm>
          <a:prstGeom prst="rect">
            <a:avLst/>
          </a:prstGeom>
        </p:spPr>
        <p:txBody>
          <a:bodyPr wrap="square">
            <a:spAutoFit/>
          </a:bodyPr>
          <a:lstStyle/>
          <a:p>
            <a:pPr algn="ctr">
              <a:tabLst>
                <a:tab pos="7259638" algn="l"/>
              </a:tabLst>
            </a:pPr>
            <a:r>
              <a:rPr lang="en-GB" sz="4000" i="1" dirty="0" smtClean="0">
                <a:latin typeface="Arial" panose="020B0604020202020204" pitchFamily="34" charset="0"/>
                <a:cs typeface="Arial" panose="020B0604020202020204" pitchFamily="34" charset="0"/>
              </a:rPr>
              <a:t>‘</a:t>
            </a:r>
            <a:r>
              <a:rPr lang="en-GB" sz="4000" dirty="0">
                <a:latin typeface="Arial" panose="020B0604020202020204" pitchFamily="34" charset="0"/>
                <a:cs typeface="Arial" panose="020B0604020202020204" pitchFamily="34" charset="0"/>
              </a:rPr>
              <a:t>a non-profit </a:t>
            </a:r>
            <a:r>
              <a:rPr lang="en-GB" sz="4000" b="1" dirty="0">
                <a:latin typeface="Arial" panose="020B0604020202020204" pitchFamily="34" charset="0"/>
                <a:cs typeface="Arial" panose="020B0604020202020204" pitchFamily="34" charset="0"/>
              </a:rPr>
              <a:t>organisation</a:t>
            </a:r>
            <a:r>
              <a:rPr lang="en-GB" sz="4000" dirty="0">
                <a:latin typeface="Arial" panose="020B0604020202020204" pitchFamily="34" charset="0"/>
                <a:cs typeface="Arial" panose="020B0604020202020204" pitchFamily="34" charset="0"/>
              </a:rPr>
              <a:t> seeking to further a particular profession, the interests of the individuals engaged in that profession and the public </a:t>
            </a:r>
            <a:r>
              <a:rPr lang="en-GB" sz="4000" dirty="0" smtClean="0">
                <a:latin typeface="Arial" panose="020B0604020202020204" pitchFamily="34" charset="0"/>
                <a:cs typeface="Arial" panose="020B0604020202020204" pitchFamily="34" charset="0"/>
              </a:rPr>
              <a:t>interest’</a:t>
            </a:r>
            <a:endParaRPr lang="en-GB" sz="4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491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03318842"/>
              </p:ext>
            </p:extLst>
          </p:nvPr>
        </p:nvGraphicFramePr>
        <p:xfrm>
          <a:off x="467544" y="1196752"/>
          <a:ext cx="8064896" cy="4767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4"/>
          <p:cNvSpPr txBox="1">
            <a:spLocks/>
          </p:cNvSpPr>
          <p:nvPr/>
        </p:nvSpPr>
        <p:spPr>
          <a:xfrm>
            <a:off x="1043608" y="-33104"/>
            <a:ext cx="5540151" cy="10527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en-GB" b="1" dirty="0" smtClean="0">
                <a:solidFill>
                  <a:srgbClr val="003D7D"/>
                </a:solidFill>
              </a:rPr>
              <a:t>Discover</a:t>
            </a:r>
            <a:r>
              <a:rPr lang="en-GB" dirty="0" smtClean="0">
                <a:solidFill>
                  <a:srgbClr val="003D7D"/>
                </a:solidFill>
              </a:rPr>
              <a:t> Key Policy Areas</a:t>
            </a:r>
            <a:endParaRPr lang="en-GB" dirty="0">
              <a:solidFill>
                <a:srgbClr val="003D7D"/>
              </a:solidFill>
            </a:endParaRPr>
          </a:p>
        </p:txBody>
      </p:sp>
    </p:spTree>
    <p:extLst>
      <p:ext uri="{BB962C8B-B14F-4D97-AF65-F5344CB8AC3E}">
        <p14:creationId xmlns:p14="http://schemas.microsoft.com/office/powerpoint/2010/main" val="168137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0081" y="-27384"/>
            <a:ext cx="5540151" cy="1052735"/>
          </a:xfrm>
        </p:spPr>
        <p:txBody>
          <a:bodyPr/>
          <a:lstStyle/>
          <a:p>
            <a:pPr algn="l"/>
            <a:r>
              <a:rPr lang="en-GB" b="1" dirty="0" smtClean="0">
                <a:solidFill>
                  <a:srgbClr val="003D7D"/>
                </a:solidFill>
              </a:rPr>
              <a:t>Life after your degree</a:t>
            </a:r>
            <a:endParaRPr lang="en-GB" b="1" dirty="0">
              <a:solidFill>
                <a:srgbClr val="003D7D"/>
              </a:solidFill>
            </a:endParaRPr>
          </a:p>
        </p:txBody>
      </p:sp>
      <p:pic>
        <p:nvPicPr>
          <p:cNvPr id="7" name="Picture 6"/>
          <p:cNvPicPr>
            <a:picLocks noChangeAspect="1"/>
          </p:cNvPicPr>
          <p:nvPr/>
        </p:nvPicPr>
        <p:blipFill>
          <a:blip r:embed="rId3"/>
          <a:stretch>
            <a:fillRect/>
          </a:stretch>
        </p:blipFill>
        <p:spPr>
          <a:xfrm>
            <a:off x="395536" y="3953419"/>
            <a:ext cx="1800000" cy="1800000"/>
          </a:xfrm>
          <a:prstGeom prst="rect">
            <a:avLst/>
          </a:prstGeom>
          <a:ln>
            <a:solidFill>
              <a:srgbClr val="003D7D"/>
            </a:solidFill>
          </a:ln>
          <a:effectLst>
            <a:outerShdw blurRad="190500" algn="tl" rotWithShape="0">
              <a:srgbClr val="000000">
                <a:alpha val="70000"/>
              </a:srgbClr>
            </a:outerShdw>
          </a:effectLst>
        </p:spPr>
      </p:pic>
      <p:pic>
        <p:nvPicPr>
          <p:cNvPr id="8" name="Picture 7"/>
          <p:cNvPicPr>
            <a:picLocks noChangeAspect="1"/>
          </p:cNvPicPr>
          <p:nvPr/>
        </p:nvPicPr>
        <p:blipFill rotWithShape="1">
          <a:blip r:embed="rId4"/>
          <a:srcRect l="3776"/>
          <a:stretch/>
        </p:blipFill>
        <p:spPr>
          <a:xfrm>
            <a:off x="2483768" y="3953419"/>
            <a:ext cx="1800000" cy="1796839"/>
          </a:xfrm>
          <a:prstGeom prst="rect">
            <a:avLst/>
          </a:prstGeom>
          <a:ln>
            <a:solidFill>
              <a:srgbClr val="003D7D"/>
            </a:solidFill>
          </a:ln>
          <a:effectLst>
            <a:outerShdw blurRad="190500" algn="tl" rotWithShape="0">
              <a:srgbClr val="000000">
                <a:alpha val="70000"/>
              </a:srgbClr>
            </a:outerShdw>
          </a:effectLst>
        </p:spPr>
      </p:pic>
      <p:sp>
        <p:nvSpPr>
          <p:cNvPr id="11" name="Title 1"/>
          <p:cNvSpPr txBox="1">
            <a:spLocks/>
          </p:cNvSpPr>
          <p:nvPr/>
        </p:nvSpPr>
        <p:spPr>
          <a:xfrm>
            <a:off x="305421" y="2787992"/>
            <a:ext cx="4608711" cy="10527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en-GB" sz="2700" dirty="0" smtClean="0">
                <a:solidFill>
                  <a:srgbClr val="3EA436"/>
                </a:solidFill>
              </a:rPr>
              <a:t>Online Careers resources </a:t>
            </a:r>
            <a:r>
              <a:rPr lang="en-GB" sz="2800" dirty="0">
                <a:solidFill>
                  <a:srgbClr val="3EA436"/>
                </a:solidFill>
                <a:hlinkClick r:id="rId5"/>
              </a:rPr>
              <a:t>www.rsb.org.uk/careers</a:t>
            </a:r>
            <a:endParaRPr lang="en-GB" sz="2800" dirty="0">
              <a:solidFill>
                <a:srgbClr val="3EA436"/>
              </a:solidFill>
            </a:endParaRPr>
          </a:p>
        </p:txBody>
      </p:sp>
      <p:pic>
        <p:nvPicPr>
          <p:cNvPr id="12"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360" y="4480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http://jobs.rsb.org.uk/headers/cc/responsive/partner_lib/14320/img/hero-14320.jpg"/>
          <p:cNvPicPr>
            <a:picLocks noChangeAspect="1" noChangeArrowheads="1"/>
          </p:cNvPicPr>
          <p:nvPr/>
        </p:nvPicPr>
        <p:blipFill>
          <a:blip r:embed="rId7">
            <a:extLst>
              <a:ext uri="{BEBA8EAE-BF5A-486C-A8C5-ECC9F3942E4B}">
                <a14:imgProps xmlns:a14="http://schemas.microsoft.com/office/drawing/2010/main">
                  <a14:imgLayer r:embed="rId8">
                    <a14:imgEffect>
                      <a14:artisticBlur/>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95536" y="1268760"/>
            <a:ext cx="3888232" cy="1377873"/>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309959" y="1665308"/>
            <a:ext cx="4059386" cy="584775"/>
          </a:xfrm>
          <a:prstGeom prst="rect">
            <a:avLst/>
          </a:prstGeom>
        </p:spPr>
        <p:txBody>
          <a:bodyPr wrap="square">
            <a:spAutoFit/>
          </a:bodyPr>
          <a:lstStyle/>
          <a:p>
            <a:pPr algn="ctr"/>
            <a:r>
              <a:rPr lang="en-GB" sz="3200" dirty="0" smtClean="0">
                <a:solidFill>
                  <a:srgbClr val="48A942"/>
                </a:solidFill>
                <a:hlinkClick r:id="rId9"/>
              </a:rPr>
              <a:t>jobs.rsb.org.uk</a:t>
            </a:r>
            <a:r>
              <a:rPr lang="en-GB" sz="3200" dirty="0" smtClean="0">
                <a:solidFill>
                  <a:srgbClr val="48A942"/>
                </a:solidFill>
              </a:rPr>
              <a:t> </a:t>
            </a:r>
            <a:endParaRPr lang="en-GB" sz="3200" dirty="0">
              <a:solidFill>
                <a:srgbClr val="48A942"/>
              </a:solidFill>
            </a:endParaRPr>
          </a:p>
        </p:txBody>
      </p:sp>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t="14622" b="2749"/>
          <a:stretch/>
        </p:blipFill>
        <p:spPr>
          <a:xfrm>
            <a:off x="4533029" y="2857508"/>
            <a:ext cx="4305493" cy="2371692"/>
          </a:xfrm>
          <a:prstGeom prst="rect">
            <a:avLst/>
          </a:prstGeom>
          <a:effectLst>
            <a:softEdge rad="31750"/>
          </a:effectLst>
        </p:spPr>
      </p:pic>
      <p:pic>
        <p:nvPicPr>
          <p:cNvPr id="2050" name="Picture 2" descr="https://www.rsb.org.uk/images/scaled/article-top-banner/1065241515imagesheadersBCDheader_580_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33029" y="1665308"/>
            <a:ext cx="4305600" cy="126198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68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MMC\Recruitment\Powerpoints\RSB-membership-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723" y="1196752"/>
            <a:ext cx="7124555" cy="208823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1009723" y="3573016"/>
            <a:ext cx="7124555" cy="1052735"/>
          </a:xfrm>
        </p:spPr>
        <p:txBody>
          <a:bodyPr>
            <a:normAutofit fontScale="90000"/>
          </a:bodyPr>
          <a:lstStyle/>
          <a:p>
            <a:r>
              <a:rPr lang="en-GB" sz="4400" b="1" dirty="0" smtClean="0">
                <a:solidFill>
                  <a:srgbClr val="3EA436"/>
                </a:solidFill>
              </a:rPr>
              <a:t>Join</a:t>
            </a:r>
            <a:r>
              <a:rPr lang="en-GB" sz="4400" b="1" dirty="0" smtClean="0">
                <a:solidFill>
                  <a:srgbClr val="003D7D"/>
                </a:solidFill>
              </a:rPr>
              <a:t> </a:t>
            </a:r>
            <a:r>
              <a:rPr lang="en-GB" sz="4400" dirty="0" smtClean="0">
                <a:solidFill>
                  <a:srgbClr val="003D7D"/>
                </a:solidFill>
              </a:rPr>
              <a:t>as a</a:t>
            </a:r>
            <a:r>
              <a:rPr lang="en-GB" sz="4400" b="1" dirty="0" smtClean="0">
                <a:solidFill>
                  <a:srgbClr val="003D7D"/>
                </a:solidFill>
              </a:rPr>
              <a:t> student affiliate </a:t>
            </a:r>
            <a:r>
              <a:rPr lang="en-GB" sz="4400" dirty="0" smtClean="0">
                <a:solidFill>
                  <a:srgbClr val="003D7D"/>
                </a:solidFill>
              </a:rPr>
              <a:t>for just </a:t>
            </a:r>
            <a:r>
              <a:rPr lang="en-GB" sz="4400" b="1" dirty="0" smtClean="0">
                <a:solidFill>
                  <a:srgbClr val="003D7D"/>
                </a:solidFill>
              </a:rPr>
              <a:t>£15 a year!</a:t>
            </a:r>
            <a:endParaRPr lang="en-GB" sz="4400" b="1" dirty="0">
              <a:solidFill>
                <a:srgbClr val="003D7D"/>
              </a:solidFill>
            </a:endParaRPr>
          </a:p>
        </p:txBody>
      </p:sp>
    </p:spTree>
    <p:extLst>
      <p:ext uri="{BB962C8B-B14F-4D97-AF65-F5344CB8AC3E}">
        <p14:creationId xmlns:p14="http://schemas.microsoft.com/office/powerpoint/2010/main" val="19204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20072" y="2025651"/>
            <a:ext cx="3456384" cy="38164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indent="-914400" algn="l" defTabSz="1066800">
              <a:lnSpc>
                <a:spcPct val="90000"/>
              </a:lnSpc>
              <a:buFont typeface="+mj-lt"/>
              <a:buAutoNum type="arabicPeriod"/>
            </a:pPr>
            <a:r>
              <a:rPr lang="en-GB" sz="2800" b="1" dirty="0" smtClean="0">
                <a:solidFill>
                  <a:srgbClr val="003D7D"/>
                </a:solidFill>
                <a:cs typeface="Arial" pitchFamily="34" charset="0"/>
              </a:rPr>
              <a:t>Fill in the form</a:t>
            </a:r>
          </a:p>
          <a:p>
            <a:pPr marL="914400" indent="-914400" algn="l" defTabSz="1066800">
              <a:lnSpc>
                <a:spcPct val="90000"/>
              </a:lnSpc>
              <a:buFont typeface="+mj-lt"/>
              <a:buAutoNum type="arabicPeriod"/>
            </a:pPr>
            <a:r>
              <a:rPr lang="en-GB" sz="2800" dirty="0" smtClean="0">
                <a:solidFill>
                  <a:srgbClr val="48A942"/>
                </a:solidFill>
                <a:cs typeface="Arial" pitchFamily="34" charset="0"/>
              </a:rPr>
              <a:t>Hand back to me</a:t>
            </a:r>
          </a:p>
          <a:p>
            <a:pPr marL="914400" indent="-914400" algn="l" defTabSz="1066800">
              <a:lnSpc>
                <a:spcPct val="90000"/>
              </a:lnSpc>
              <a:buFont typeface="+mj-lt"/>
              <a:buAutoNum type="arabicPeriod"/>
            </a:pPr>
            <a:r>
              <a:rPr lang="en-GB" sz="2800" dirty="0">
                <a:solidFill>
                  <a:srgbClr val="003D7D"/>
                </a:solidFill>
                <a:cs typeface="Arial" pitchFamily="34" charset="0"/>
              </a:rPr>
              <a:t>The RSB will contact you with further information</a:t>
            </a:r>
          </a:p>
        </p:txBody>
      </p:sp>
      <p:sp>
        <p:nvSpPr>
          <p:cNvPr id="2" name="Rectangle 1"/>
          <p:cNvSpPr/>
          <p:nvPr/>
        </p:nvSpPr>
        <p:spPr>
          <a:xfrm>
            <a:off x="5292080" y="1490120"/>
            <a:ext cx="2392001" cy="535531"/>
          </a:xfrm>
          <a:prstGeom prst="rect">
            <a:avLst/>
          </a:prstGeom>
        </p:spPr>
        <p:txBody>
          <a:bodyPr wrap="none">
            <a:spAutoFit/>
          </a:bodyPr>
          <a:lstStyle/>
          <a:p>
            <a:pPr defTabSz="1066800">
              <a:lnSpc>
                <a:spcPct val="90000"/>
              </a:lnSpc>
            </a:pPr>
            <a:r>
              <a:rPr lang="en-GB" sz="3200" b="1" dirty="0" smtClean="0">
                <a:solidFill>
                  <a:srgbClr val="003D7D"/>
                </a:solidFill>
                <a:cs typeface="Arial" pitchFamily="34" charset="0"/>
              </a:rPr>
              <a:t>Interested</a:t>
            </a:r>
            <a:r>
              <a:rPr lang="en-GB" sz="3200" b="1" dirty="0">
                <a:solidFill>
                  <a:srgbClr val="003D7D"/>
                </a:solidFill>
                <a:cs typeface="Arial" pitchFamily="34" charset="0"/>
              </a:rPr>
              <a: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259632" y="404664"/>
            <a:ext cx="3779912" cy="53243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6555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51520" y="2780928"/>
            <a:ext cx="871296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003D7D"/>
                </a:solidFill>
                <a:latin typeface="Helvetica 45 Light" pitchFamily="34" charset="0"/>
                <a:ea typeface="+mj-ea"/>
                <a:cs typeface="+mj-cs"/>
              </a:defRPr>
            </a:lvl1pPr>
          </a:lstStyle>
          <a:p>
            <a:pPr algn="ctr">
              <a:defRPr/>
            </a:pPr>
            <a:r>
              <a:rPr lang="en-GB" b="1" dirty="0">
                <a:latin typeface="+mn-lt"/>
                <a:cs typeface="Arial" pitchFamily="34" charset="0"/>
              </a:rPr>
              <a:t>Join your Professional </a:t>
            </a:r>
            <a:r>
              <a:rPr lang="en-GB" b="1" dirty="0" smtClean="0">
                <a:latin typeface="+mn-lt"/>
                <a:cs typeface="Arial" pitchFamily="34" charset="0"/>
              </a:rPr>
              <a:t>Association</a:t>
            </a:r>
            <a:endParaRPr lang="en-GB" sz="1100" b="1" dirty="0" smtClean="0">
              <a:latin typeface="+mn-lt"/>
              <a:cs typeface="Arial" pitchFamily="34" charset="0"/>
            </a:endParaRPr>
          </a:p>
          <a:p>
            <a:pPr algn="ctr">
              <a:defRPr/>
            </a:pPr>
            <a:r>
              <a:rPr lang="en-GB" sz="1100" dirty="0">
                <a:latin typeface="+mn-lt"/>
                <a:cs typeface="Arial" pitchFamily="34" charset="0"/>
              </a:rPr>
              <a:t/>
            </a:r>
            <a:br>
              <a:rPr lang="en-GB" sz="1100" dirty="0">
                <a:latin typeface="+mn-lt"/>
                <a:cs typeface="Arial" pitchFamily="34" charset="0"/>
              </a:rPr>
            </a:br>
            <a:r>
              <a:rPr lang="en-GB" dirty="0">
                <a:latin typeface="+mn-lt"/>
                <a:cs typeface="Arial" pitchFamily="34" charset="0"/>
              </a:rPr>
              <a:t>Support </a:t>
            </a:r>
            <a:r>
              <a:rPr lang="en-GB" dirty="0" smtClean="0">
                <a:latin typeface="+mn-lt"/>
                <a:cs typeface="Arial" pitchFamily="34" charset="0"/>
              </a:rPr>
              <a:t>your career</a:t>
            </a:r>
            <a:endParaRPr lang="en-GB" sz="1100" dirty="0" smtClean="0">
              <a:latin typeface="+mn-lt"/>
              <a:cs typeface="Arial" pitchFamily="34" charset="0"/>
            </a:endParaRPr>
          </a:p>
          <a:p>
            <a:pPr algn="ctr">
              <a:defRPr/>
            </a:pPr>
            <a:r>
              <a:rPr lang="en-GB" sz="1100" dirty="0">
                <a:latin typeface="+mn-lt"/>
                <a:cs typeface="Arial" pitchFamily="34" charset="0"/>
              </a:rPr>
              <a:t/>
            </a:r>
            <a:br>
              <a:rPr lang="en-GB" sz="1100" dirty="0">
                <a:latin typeface="+mn-lt"/>
                <a:cs typeface="Arial" pitchFamily="34" charset="0"/>
              </a:rPr>
            </a:br>
            <a:r>
              <a:rPr lang="en-GB" b="1" dirty="0">
                <a:solidFill>
                  <a:srgbClr val="48A942"/>
                </a:solidFill>
                <a:latin typeface="+mn-lt"/>
                <a:cs typeface="Arial" pitchFamily="34" charset="0"/>
              </a:rPr>
              <a:t>Become </a:t>
            </a:r>
            <a:r>
              <a:rPr lang="en-GB" b="1" dirty="0" smtClean="0">
                <a:solidFill>
                  <a:srgbClr val="48A942"/>
                </a:solidFill>
                <a:latin typeface="+mn-lt"/>
                <a:cs typeface="Arial" pitchFamily="34" charset="0"/>
              </a:rPr>
              <a:t>a member </a:t>
            </a:r>
            <a:r>
              <a:rPr lang="en-GB" b="1" dirty="0">
                <a:solidFill>
                  <a:srgbClr val="48A942"/>
                </a:solidFill>
                <a:latin typeface="+mn-lt"/>
                <a:cs typeface="Arial" pitchFamily="34" charset="0"/>
              </a:rPr>
              <a:t>of </a:t>
            </a:r>
            <a:r>
              <a:rPr lang="en-GB" b="1" dirty="0" smtClean="0">
                <a:solidFill>
                  <a:srgbClr val="48A942"/>
                </a:solidFill>
                <a:latin typeface="+mn-lt"/>
                <a:cs typeface="Arial" pitchFamily="34" charset="0"/>
              </a:rPr>
              <a:t>the </a:t>
            </a:r>
            <a:br>
              <a:rPr lang="en-GB" b="1" dirty="0" smtClean="0">
                <a:solidFill>
                  <a:srgbClr val="48A942"/>
                </a:solidFill>
                <a:latin typeface="+mn-lt"/>
                <a:cs typeface="Arial" pitchFamily="34" charset="0"/>
              </a:rPr>
            </a:br>
            <a:r>
              <a:rPr lang="en-GB" b="1" dirty="0" smtClean="0">
                <a:solidFill>
                  <a:srgbClr val="48A942"/>
                </a:solidFill>
                <a:latin typeface="+mn-lt"/>
                <a:cs typeface="Arial" pitchFamily="34" charset="0"/>
              </a:rPr>
              <a:t>Royal Society </a:t>
            </a:r>
            <a:r>
              <a:rPr lang="en-GB" b="1" dirty="0">
                <a:solidFill>
                  <a:srgbClr val="48A942"/>
                </a:solidFill>
                <a:latin typeface="+mn-lt"/>
                <a:cs typeface="Arial" pitchFamily="34" charset="0"/>
              </a:rPr>
              <a:t>of Biology</a:t>
            </a:r>
          </a:p>
        </p:txBody>
      </p:sp>
    </p:spTree>
    <p:extLst>
      <p:ext uri="{BB962C8B-B14F-4D97-AF65-F5344CB8AC3E}">
        <p14:creationId xmlns:p14="http://schemas.microsoft.com/office/powerpoint/2010/main" val="201849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3024337"/>
            <a:ext cx="7488832" cy="1052735"/>
          </a:xfrm>
        </p:spPr>
        <p:txBody>
          <a:bodyPr>
            <a:noAutofit/>
          </a:bodyPr>
          <a:lstStyle/>
          <a:p>
            <a:pPr defTabSz="1066800">
              <a:lnSpc>
                <a:spcPct val="90000"/>
              </a:lnSpc>
            </a:pPr>
            <a:r>
              <a:rPr lang="en-GB" sz="7200" dirty="0" smtClean="0">
                <a:solidFill>
                  <a:srgbClr val="3EA436"/>
                </a:solidFill>
                <a:cs typeface="Arial" pitchFamily="34" charset="0"/>
              </a:rPr>
              <a:t>Welcome to the </a:t>
            </a:r>
            <a:br>
              <a:rPr lang="en-GB" sz="7200" dirty="0" smtClean="0">
                <a:solidFill>
                  <a:srgbClr val="3EA436"/>
                </a:solidFill>
                <a:cs typeface="Arial" pitchFamily="34" charset="0"/>
              </a:rPr>
            </a:br>
            <a:r>
              <a:rPr lang="en-GB" sz="7200" dirty="0" smtClean="0">
                <a:solidFill>
                  <a:srgbClr val="003D7D"/>
                </a:solidFill>
                <a:cs typeface="Arial" pitchFamily="34" charset="0"/>
              </a:rPr>
              <a:t>Royal Society of Biology</a:t>
            </a:r>
            <a:endParaRPr lang="en-GB" sz="7200" dirty="0">
              <a:solidFill>
                <a:srgbClr val="003D7D"/>
              </a:solidFill>
              <a:cs typeface="Arial"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7033" y="836712"/>
            <a:ext cx="1029934"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52210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6064" y="2391023"/>
            <a:ext cx="7772400" cy="1470025"/>
          </a:xfrm>
        </p:spPr>
        <p:txBody>
          <a:bodyPr>
            <a:noAutofit/>
          </a:bodyPr>
          <a:lstStyle/>
          <a:p>
            <a:pPr algn="l" defTabSz="1066800">
              <a:lnSpc>
                <a:spcPct val="90000"/>
              </a:lnSpc>
            </a:pPr>
            <a:r>
              <a:rPr lang="en-GB" sz="2800" dirty="0">
                <a:solidFill>
                  <a:srgbClr val="3EA436"/>
                </a:solidFill>
                <a:cs typeface="Arial" pitchFamily="34" charset="0"/>
              </a:rPr>
              <a:t>Our </a:t>
            </a:r>
            <a:r>
              <a:rPr lang="en-GB" sz="2800" b="1" dirty="0">
                <a:cs typeface="Arial" pitchFamily="34" charset="0"/>
              </a:rPr>
              <a:t>Individual Members </a:t>
            </a:r>
            <a:r>
              <a:rPr lang="en-GB" sz="2800" dirty="0" smtClean="0">
                <a:solidFill>
                  <a:srgbClr val="3EA436"/>
                </a:solidFill>
                <a:cs typeface="Arial" pitchFamily="34" charset="0"/>
              </a:rPr>
              <a:t>include:</a:t>
            </a:r>
            <a:br>
              <a:rPr lang="en-GB" sz="2800" dirty="0" smtClean="0">
                <a:solidFill>
                  <a:srgbClr val="3EA436"/>
                </a:solidFill>
                <a:cs typeface="Arial" pitchFamily="34" charset="0"/>
              </a:rPr>
            </a:br>
            <a:r>
              <a:rPr lang="en-GB" sz="2800" dirty="0">
                <a:solidFill>
                  <a:srgbClr val="3EA436"/>
                </a:solidFill>
                <a:cs typeface="Arial" pitchFamily="34" charset="0"/>
              </a:rPr>
              <a:t/>
            </a:r>
            <a:br>
              <a:rPr lang="en-GB" sz="2800" dirty="0">
                <a:solidFill>
                  <a:srgbClr val="3EA436"/>
                </a:solidFill>
                <a:cs typeface="Arial" pitchFamily="34" charset="0"/>
              </a:rPr>
            </a:br>
            <a:r>
              <a:rPr lang="en-GB" sz="2800" dirty="0" smtClean="0">
                <a:solidFill>
                  <a:srgbClr val="3EA436"/>
                </a:solidFill>
                <a:cs typeface="Arial" pitchFamily="34" charset="0"/>
              </a:rPr>
              <a:t/>
            </a:r>
            <a:br>
              <a:rPr lang="en-GB" sz="2800" dirty="0" smtClean="0">
                <a:solidFill>
                  <a:srgbClr val="3EA436"/>
                </a:solidFill>
                <a:cs typeface="Arial" pitchFamily="34" charset="0"/>
              </a:rPr>
            </a:br>
            <a:r>
              <a:rPr lang="en-GB" sz="2800" dirty="0">
                <a:solidFill>
                  <a:srgbClr val="3EA436"/>
                </a:solidFill>
                <a:cs typeface="Arial" pitchFamily="34" charset="0"/>
              </a:rPr>
              <a:t/>
            </a:r>
            <a:br>
              <a:rPr lang="en-GB" sz="2800" dirty="0">
                <a:solidFill>
                  <a:srgbClr val="3EA436"/>
                </a:solidFill>
                <a:cs typeface="Arial" pitchFamily="34" charset="0"/>
              </a:rPr>
            </a:br>
            <a:r>
              <a:rPr lang="en-GB" sz="2800" dirty="0" smtClean="0">
                <a:solidFill>
                  <a:srgbClr val="3EA436"/>
                </a:solidFill>
                <a:cs typeface="Arial" pitchFamily="34" charset="0"/>
              </a:rPr>
              <a:t/>
            </a:r>
            <a:br>
              <a:rPr lang="en-GB" sz="2800" dirty="0" smtClean="0">
                <a:solidFill>
                  <a:srgbClr val="3EA436"/>
                </a:solidFill>
                <a:cs typeface="Arial" pitchFamily="34" charset="0"/>
              </a:rPr>
            </a:br>
            <a:r>
              <a:rPr lang="en-GB" sz="1800" dirty="0" smtClean="0">
                <a:solidFill>
                  <a:srgbClr val="3EA436"/>
                </a:solidFill>
                <a:cs typeface="Arial" pitchFamily="34" charset="0"/>
              </a:rPr>
              <a:t/>
            </a:r>
            <a:br>
              <a:rPr lang="en-GB" sz="1800" dirty="0" smtClean="0">
                <a:solidFill>
                  <a:srgbClr val="3EA436"/>
                </a:solidFill>
                <a:cs typeface="Arial" pitchFamily="34" charset="0"/>
              </a:rPr>
            </a:br>
            <a:r>
              <a:rPr lang="en-GB" sz="1800" dirty="0" smtClean="0">
                <a:solidFill>
                  <a:srgbClr val="3EA436"/>
                </a:solidFill>
                <a:cs typeface="Arial" pitchFamily="34" charset="0"/>
              </a:rPr>
              <a:t/>
            </a:r>
            <a:br>
              <a:rPr lang="en-GB" sz="1800" dirty="0" smtClean="0">
                <a:solidFill>
                  <a:srgbClr val="3EA436"/>
                </a:solidFill>
                <a:cs typeface="Arial" pitchFamily="34" charset="0"/>
              </a:rPr>
            </a:br>
            <a:r>
              <a:rPr lang="en-GB" sz="2800" dirty="0">
                <a:solidFill>
                  <a:srgbClr val="3EA436"/>
                </a:solidFill>
                <a:cs typeface="Arial" pitchFamily="34" charset="0"/>
              </a:rPr>
              <a:t/>
            </a:r>
            <a:br>
              <a:rPr lang="en-GB" sz="2800" dirty="0">
                <a:solidFill>
                  <a:srgbClr val="3EA436"/>
                </a:solidFill>
                <a:cs typeface="Arial" pitchFamily="34" charset="0"/>
              </a:rPr>
            </a:br>
            <a:r>
              <a:rPr lang="en-GB" sz="2800" dirty="0" smtClean="0">
                <a:solidFill>
                  <a:srgbClr val="3EA436"/>
                </a:solidFill>
                <a:cs typeface="Arial" pitchFamily="34" charset="0"/>
              </a:rPr>
              <a:t>Our </a:t>
            </a:r>
            <a:r>
              <a:rPr lang="en-GB" sz="2800" b="1" dirty="0" smtClean="0">
                <a:solidFill>
                  <a:srgbClr val="003D7D"/>
                </a:solidFill>
                <a:cs typeface="Arial" pitchFamily="34" charset="0"/>
              </a:rPr>
              <a:t>Organisational </a:t>
            </a:r>
            <a:r>
              <a:rPr lang="en-GB" sz="2800" b="1" dirty="0">
                <a:solidFill>
                  <a:srgbClr val="003D7D"/>
                </a:solidFill>
                <a:cs typeface="Arial" pitchFamily="34" charset="0"/>
              </a:rPr>
              <a:t>Members </a:t>
            </a:r>
            <a:r>
              <a:rPr lang="en-GB" sz="2800" dirty="0" smtClean="0">
                <a:solidFill>
                  <a:srgbClr val="3EA436"/>
                </a:solidFill>
                <a:cs typeface="Arial" pitchFamily="34" charset="0"/>
              </a:rPr>
              <a:t>are other life sciences membership organisations and companies. They also support us to be the </a:t>
            </a:r>
            <a:br>
              <a:rPr lang="en-GB" sz="2800" dirty="0" smtClean="0">
                <a:solidFill>
                  <a:srgbClr val="3EA436"/>
                </a:solidFill>
                <a:cs typeface="Arial" pitchFamily="34" charset="0"/>
              </a:rPr>
            </a:br>
            <a:r>
              <a:rPr lang="en-GB" sz="2800" b="1" dirty="0" smtClean="0">
                <a:solidFill>
                  <a:srgbClr val="3EA436"/>
                </a:solidFill>
                <a:cs typeface="Arial" pitchFamily="34" charset="0"/>
              </a:rPr>
              <a:t>unifying </a:t>
            </a:r>
            <a:r>
              <a:rPr lang="en-GB" sz="2800" b="1" dirty="0">
                <a:solidFill>
                  <a:srgbClr val="3EA436"/>
                </a:solidFill>
                <a:cs typeface="Arial" pitchFamily="34" charset="0"/>
              </a:rPr>
              <a:t>voice of </a:t>
            </a:r>
            <a:r>
              <a:rPr lang="en-GB" sz="2800" b="1" dirty="0" smtClean="0">
                <a:solidFill>
                  <a:srgbClr val="3EA436"/>
                </a:solidFill>
                <a:cs typeface="Arial" pitchFamily="34" charset="0"/>
              </a:rPr>
              <a:t>biology</a:t>
            </a:r>
            <a:r>
              <a:rPr lang="en-GB" sz="2800" dirty="0" smtClean="0">
                <a:solidFill>
                  <a:srgbClr val="48A942"/>
                </a:solidFill>
              </a:rPr>
              <a:t>.</a:t>
            </a:r>
            <a:endParaRPr lang="en-GB" sz="2800" dirty="0">
              <a:solidFill>
                <a:srgbClr val="3EA436"/>
              </a:solidFill>
            </a:endParaRPr>
          </a:p>
        </p:txBody>
      </p:sp>
      <p:sp>
        <p:nvSpPr>
          <p:cNvPr id="7" name="Title 1"/>
          <p:cNvSpPr txBox="1">
            <a:spLocks/>
          </p:cNvSpPr>
          <p:nvPr/>
        </p:nvSpPr>
        <p:spPr>
          <a:xfrm>
            <a:off x="976064" y="1700808"/>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2800" dirty="0" smtClean="0">
                <a:solidFill>
                  <a:srgbClr val="48A942"/>
                </a:solidFill>
              </a:rPr>
              <a:t>Nobel Laureates.</a:t>
            </a:r>
          </a:p>
          <a:p>
            <a:pPr marL="457200" indent="-457200" algn="l">
              <a:buFont typeface="Arial" panose="020B0604020202020204" pitchFamily="34" charset="0"/>
              <a:buChar char="•"/>
            </a:pPr>
            <a:r>
              <a:rPr lang="en-GB" sz="2800" dirty="0">
                <a:solidFill>
                  <a:srgbClr val="48A942"/>
                </a:solidFill>
              </a:rPr>
              <a:t>S</a:t>
            </a:r>
            <a:r>
              <a:rPr lang="en-GB" sz="2800" dirty="0" smtClean="0">
                <a:solidFill>
                  <a:srgbClr val="48A942"/>
                </a:solidFill>
              </a:rPr>
              <a:t>tudents at all levels.</a:t>
            </a:r>
          </a:p>
          <a:p>
            <a:pPr marL="457200" indent="-457200" algn="l">
              <a:buFont typeface="Arial" panose="020B0604020202020204" pitchFamily="34" charset="0"/>
              <a:buChar char="•"/>
            </a:pPr>
            <a:r>
              <a:rPr lang="en-GB" sz="2800" dirty="0" smtClean="0">
                <a:solidFill>
                  <a:srgbClr val="48A942"/>
                </a:solidFill>
              </a:rPr>
              <a:t>Life sciences professionals </a:t>
            </a:r>
            <a:r>
              <a:rPr lang="en-GB" sz="2800" dirty="0">
                <a:solidFill>
                  <a:srgbClr val="48A942"/>
                </a:solidFill>
              </a:rPr>
              <a:t>in academia, </a:t>
            </a:r>
            <a:r>
              <a:rPr lang="en-GB" sz="2800" dirty="0" smtClean="0">
                <a:solidFill>
                  <a:srgbClr val="48A942"/>
                </a:solidFill>
              </a:rPr>
              <a:t>industry, education and policy.</a:t>
            </a:r>
          </a:p>
          <a:p>
            <a:pPr marL="457200" indent="-457200" algn="l">
              <a:buFont typeface="Arial" panose="020B0604020202020204" pitchFamily="34" charset="0"/>
              <a:buChar char="•"/>
            </a:pPr>
            <a:r>
              <a:rPr lang="en-GB" sz="2800" dirty="0" smtClean="0">
                <a:solidFill>
                  <a:srgbClr val="48A942"/>
                </a:solidFill>
              </a:rPr>
              <a:t>Anyone else </a:t>
            </a:r>
            <a:r>
              <a:rPr lang="en-GB" sz="2800" dirty="0">
                <a:solidFill>
                  <a:srgbClr val="48A942"/>
                </a:solidFill>
              </a:rPr>
              <a:t>with an interest in </a:t>
            </a:r>
            <a:r>
              <a:rPr lang="en-GB" sz="2800" dirty="0" smtClean="0">
                <a:solidFill>
                  <a:srgbClr val="48A942"/>
                </a:solidFill>
              </a:rPr>
              <a:t>biology</a:t>
            </a:r>
            <a:r>
              <a:rPr lang="en-GB" sz="2800" dirty="0">
                <a:solidFill>
                  <a:srgbClr val="48A942"/>
                </a:solidFill>
              </a:rPr>
              <a:t>.</a:t>
            </a:r>
            <a:endParaRPr lang="en-GB" sz="2800" dirty="0"/>
          </a:p>
        </p:txBody>
      </p:sp>
    </p:spTree>
    <p:extLst>
      <p:ext uri="{BB962C8B-B14F-4D97-AF65-F5344CB8AC3E}">
        <p14:creationId xmlns:p14="http://schemas.microsoft.com/office/powerpoint/2010/main" val="264167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2766" y="2636912"/>
            <a:ext cx="6298467" cy="1512168"/>
          </a:xfrm>
        </p:spPr>
        <p:txBody>
          <a:bodyPr>
            <a:noAutofit/>
          </a:bodyPr>
          <a:lstStyle/>
          <a:p>
            <a:pPr defTabSz="1066800">
              <a:lnSpc>
                <a:spcPct val="90000"/>
              </a:lnSpc>
            </a:pPr>
            <a:r>
              <a:rPr lang="en-GB" sz="7200" dirty="0" smtClean="0">
                <a:solidFill>
                  <a:srgbClr val="3EA436"/>
                </a:solidFill>
                <a:cs typeface="Arial" pitchFamily="34" charset="0"/>
              </a:rPr>
              <a:t>How can </a:t>
            </a:r>
            <a:r>
              <a:rPr lang="en-GB" sz="7200" b="1" dirty="0" smtClean="0">
                <a:solidFill>
                  <a:srgbClr val="3EA436"/>
                </a:solidFill>
                <a:cs typeface="Arial" pitchFamily="34" charset="0"/>
              </a:rPr>
              <a:t>we</a:t>
            </a:r>
            <a:r>
              <a:rPr lang="en-GB" sz="7200" dirty="0" smtClean="0">
                <a:solidFill>
                  <a:srgbClr val="3EA436"/>
                </a:solidFill>
                <a:cs typeface="Arial" pitchFamily="34" charset="0"/>
              </a:rPr>
              <a:t> support </a:t>
            </a:r>
            <a:r>
              <a:rPr lang="en-GB" sz="7200" dirty="0" smtClean="0">
                <a:solidFill>
                  <a:srgbClr val="003D7D"/>
                </a:solidFill>
                <a:cs typeface="Arial" pitchFamily="34" charset="0"/>
              </a:rPr>
              <a:t>you?</a:t>
            </a:r>
            <a:endParaRPr lang="en-GB" sz="7200" dirty="0">
              <a:solidFill>
                <a:srgbClr val="003D7D"/>
              </a:solidFill>
              <a:cs typeface="Arial" pitchFamily="34" charset="0"/>
            </a:endParaRPr>
          </a:p>
        </p:txBody>
      </p:sp>
      <p:pic>
        <p:nvPicPr>
          <p:cNvPr id="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000" y="1340888"/>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77665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405125"/>
              </p:ext>
            </p:extLst>
          </p:nvPr>
        </p:nvGraphicFramePr>
        <p:xfrm>
          <a:off x="107504" y="260648"/>
          <a:ext cx="8928992"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68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1120081" y="44624"/>
            <a:ext cx="5540151" cy="10527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en-GB" b="1" dirty="0" smtClean="0">
                <a:solidFill>
                  <a:srgbClr val="003D7D"/>
                </a:solidFill>
              </a:rPr>
              <a:t>Strengthen your CV</a:t>
            </a:r>
            <a:endParaRPr lang="en-GB" b="1" dirty="0">
              <a:solidFill>
                <a:srgbClr val="003D7D"/>
              </a:solidFill>
            </a:endParaRPr>
          </a:p>
        </p:txBody>
      </p:sp>
      <p:sp>
        <p:nvSpPr>
          <p:cNvPr id="2" name="Rectangle 1"/>
          <p:cNvSpPr/>
          <p:nvPr/>
        </p:nvSpPr>
        <p:spPr>
          <a:xfrm>
            <a:off x="3414569" y="3847224"/>
            <a:ext cx="5220442" cy="523220"/>
          </a:xfrm>
          <a:prstGeom prst="rect">
            <a:avLst/>
          </a:prstGeom>
        </p:spPr>
        <p:txBody>
          <a:bodyPr wrap="square">
            <a:spAutoFit/>
          </a:bodyPr>
          <a:lstStyle/>
          <a:p>
            <a:pPr algn="ctr"/>
            <a:r>
              <a:rPr lang="en-GB" sz="2800" dirty="0" smtClean="0"/>
              <a:t>Volunteer in public engagement</a:t>
            </a:r>
          </a:p>
        </p:txBody>
      </p:sp>
      <p:sp>
        <p:nvSpPr>
          <p:cNvPr id="4" name="Rectangle 3"/>
          <p:cNvSpPr/>
          <p:nvPr/>
        </p:nvSpPr>
        <p:spPr>
          <a:xfrm>
            <a:off x="311697" y="1052736"/>
            <a:ext cx="4556223" cy="523220"/>
          </a:xfrm>
          <a:prstGeom prst="rect">
            <a:avLst/>
          </a:prstGeom>
        </p:spPr>
        <p:txBody>
          <a:bodyPr wrap="square">
            <a:spAutoFit/>
          </a:bodyPr>
          <a:lstStyle/>
          <a:p>
            <a:pPr algn="ctr"/>
            <a:r>
              <a:rPr lang="en-GB" sz="2800" dirty="0" smtClean="0"/>
              <a:t>Competitions and Awards</a:t>
            </a:r>
            <a:endParaRPr lang="en-GB" sz="2800" dirty="0"/>
          </a:p>
        </p:txBody>
      </p:sp>
      <p:sp>
        <p:nvSpPr>
          <p:cNvPr id="13" name="Rectangle 12"/>
          <p:cNvSpPr/>
          <p:nvPr/>
        </p:nvSpPr>
        <p:spPr>
          <a:xfrm>
            <a:off x="562831" y="1534756"/>
            <a:ext cx="4081177" cy="1446550"/>
          </a:xfrm>
          <a:prstGeom prst="rect">
            <a:avLst/>
          </a:prstGeom>
        </p:spPr>
        <p:txBody>
          <a:bodyPr wrap="square">
            <a:spAutoFit/>
          </a:bodyPr>
          <a:lstStyle/>
          <a:p>
            <a:pPr marL="285750" indent="-285750">
              <a:buFont typeface="Arial" panose="020B0604020202020204" pitchFamily="34" charset="0"/>
              <a:buChar char="•"/>
            </a:pPr>
            <a:r>
              <a:rPr lang="en-GB" sz="2200" dirty="0" smtClean="0">
                <a:solidFill>
                  <a:srgbClr val="48A942"/>
                </a:solidFill>
              </a:rPr>
              <a:t>Top student award</a:t>
            </a:r>
          </a:p>
          <a:p>
            <a:pPr marL="285750" indent="-285750">
              <a:buFont typeface="Arial" panose="020B0604020202020204" pitchFamily="34" charset="0"/>
              <a:buChar char="•"/>
            </a:pPr>
            <a:r>
              <a:rPr lang="en-GB" sz="2200" dirty="0" smtClean="0">
                <a:solidFill>
                  <a:srgbClr val="48A942"/>
                </a:solidFill>
              </a:rPr>
              <a:t>Photography </a:t>
            </a:r>
            <a:r>
              <a:rPr lang="en-GB" sz="2200" dirty="0">
                <a:solidFill>
                  <a:srgbClr val="48A942"/>
                </a:solidFill>
              </a:rPr>
              <a:t>Competition</a:t>
            </a:r>
          </a:p>
          <a:p>
            <a:pPr marL="285750" lvl="0" indent="-285750">
              <a:buFont typeface="Arial" panose="020B0604020202020204" pitchFamily="34" charset="0"/>
              <a:buChar char="•"/>
            </a:pPr>
            <a:endParaRPr lang="en-GB" sz="2200" dirty="0" smtClean="0">
              <a:solidFill>
                <a:srgbClr val="48A942"/>
              </a:solidFill>
            </a:endParaRPr>
          </a:p>
          <a:p>
            <a:pPr marL="285750" lvl="0" indent="-285750">
              <a:buFont typeface="Arial" panose="020B0604020202020204" pitchFamily="34" charset="0"/>
              <a:buChar char="•"/>
            </a:pPr>
            <a:endParaRPr lang="en-GB" sz="2200" dirty="0" smtClean="0">
              <a:solidFill>
                <a:srgbClr val="48A942"/>
              </a:solidFill>
            </a:endParaRPr>
          </a:p>
        </p:txBody>
      </p:sp>
      <p:pic>
        <p:nvPicPr>
          <p:cNvPr id="18" name="Picture 6" descr="Glob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241" y="213803"/>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5781207" y="4351706"/>
            <a:ext cx="2751233" cy="560573"/>
          </a:xfrm>
          <a:prstGeom prst="rect">
            <a:avLst/>
          </a:prstGeom>
        </p:spPr>
      </p:pic>
      <p:sp>
        <p:nvSpPr>
          <p:cNvPr id="9" name="Pentagon 4"/>
          <p:cNvSpPr/>
          <p:nvPr/>
        </p:nvSpPr>
        <p:spPr>
          <a:xfrm>
            <a:off x="3275856" y="5162532"/>
            <a:ext cx="5379136" cy="7755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743" tIns="91440" rIns="170688" bIns="91440" numCol="1" spcCol="1270" anchor="ctr" anchorCtr="0">
            <a:noAutofit/>
          </a:bodyPr>
          <a:lstStyle/>
          <a:p>
            <a:pPr marL="342900" lvl="0" indent="-342900" algn="r" defTabSz="1066800">
              <a:lnSpc>
                <a:spcPct val="90000"/>
              </a:lnSpc>
              <a:spcBef>
                <a:spcPct val="0"/>
              </a:spcBef>
              <a:spcAft>
                <a:spcPct val="35000"/>
              </a:spcAft>
              <a:buFont typeface="Arial" panose="020B0604020202020204" pitchFamily="34" charset="0"/>
              <a:buChar char="•"/>
            </a:pPr>
            <a:r>
              <a:rPr lang="en-GB" sz="2200" dirty="0" smtClean="0">
                <a:solidFill>
                  <a:srgbClr val="48A942"/>
                </a:solidFill>
                <a:cs typeface="Arial" pitchFamily="34" charset="0"/>
              </a:rPr>
              <a:t>Science Festivals, Big Biology Days, Regional Branch Events</a:t>
            </a:r>
          </a:p>
          <a:p>
            <a:pPr marL="285750" lvl="0" indent="-285750" algn="r" defTabSz="1066800">
              <a:lnSpc>
                <a:spcPct val="90000"/>
              </a:lnSpc>
              <a:spcBef>
                <a:spcPct val="0"/>
              </a:spcBef>
              <a:spcAft>
                <a:spcPct val="35000"/>
              </a:spcAft>
              <a:buFont typeface="Arial" panose="020B0604020202020204" pitchFamily="34" charset="0"/>
              <a:buChar char="•"/>
            </a:pPr>
            <a:r>
              <a:rPr lang="en-GB" sz="2200" dirty="0" smtClean="0">
                <a:solidFill>
                  <a:srgbClr val="003D7D"/>
                </a:solidFill>
                <a:hlinkClick r:id="rId5"/>
              </a:rPr>
              <a:t>outreach@rsb.org.uk</a:t>
            </a:r>
            <a:r>
              <a:rPr lang="en-GB" sz="2200" dirty="0" smtClean="0">
                <a:solidFill>
                  <a:srgbClr val="003D7D"/>
                </a:solidFill>
              </a:rPr>
              <a:t> </a:t>
            </a:r>
            <a:endParaRPr lang="en-GB" sz="2200" dirty="0">
              <a:solidFill>
                <a:srgbClr val="003D7D"/>
              </a:solidFill>
              <a:cs typeface="Arial" pitchFamily="34" charset="0"/>
            </a:endParaRP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r="11953"/>
          <a:stretch/>
        </p:blipFill>
        <p:spPr>
          <a:xfrm>
            <a:off x="643340" y="3994309"/>
            <a:ext cx="2712249" cy="2053128"/>
          </a:xfrm>
          <a:prstGeom prst="rect">
            <a:avLst/>
          </a:prstGeom>
          <a:effectLst>
            <a:softEdge rad="31750"/>
          </a:effectLst>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1278" t="-511" r="4083" b="511"/>
          <a:stretch/>
        </p:blipFill>
        <p:spPr>
          <a:xfrm>
            <a:off x="5121038" y="1184761"/>
            <a:ext cx="3331485" cy="2344898"/>
          </a:xfrm>
          <a:prstGeom prst="rect">
            <a:avLst/>
          </a:prstGeom>
          <a:effectLst>
            <a:softEdge rad="31750"/>
          </a:effectLst>
        </p:spPr>
      </p:pic>
      <p:cxnSp>
        <p:nvCxnSpPr>
          <p:cNvPr id="16" name="Straight Connector 15"/>
          <p:cNvCxnSpPr/>
          <p:nvPr/>
        </p:nvCxnSpPr>
        <p:spPr>
          <a:xfrm>
            <a:off x="279185" y="3717032"/>
            <a:ext cx="8325263" cy="0"/>
          </a:xfrm>
          <a:prstGeom prst="line">
            <a:avLst/>
          </a:prstGeom>
          <a:ln w="38100">
            <a:solidFill>
              <a:srgbClr val="D1DFD6"/>
            </a:solidFill>
          </a:ln>
        </p:spPr>
        <p:style>
          <a:lnRef idx="1">
            <a:schemeClr val="dk1"/>
          </a:lnRef>
          <a:fillRef idx="0">
            <a:schemeClr val="dk1"/>
          </a:fillRef>
          <a:effectRef idx="0">
            <a:schemeClr val="dk1"/>
          </a:effectRef>
          <a:fontRef idx="minor">
            <a:schemeClr val="tx1"/>
          </a:fontRef>
        </p:style>
      </p:cxnSp>
      <p:pic>
        <p:nvPicPr>
          <p:cNvPr id="1026" name="Picture 2" descr="RSB Photography Competition 2020 social media card"/>
          <p:cNvPicPr>
            <a:picLocks noChangeAspect="1" noChangeArrowheads="1"/>
          </p:cNvPicPr>
          <p:nvPr/>
        </p:nvPicPr>
        <p:blipFill rotWithShape="1">
          <a:blip r:embed="rId8">
            <a:extLst>
              <a:ext uri="{28A0092B-C50C-407E-A947-70E740481C1C}">
                <a14:useLocalDpi xmlns:a14="http://schemas.microsoft.com/office/drawing/2010/main" val="0"/>
              </a:ext>
            </a:extLst>
          </a:blip>
          <a:srcRect t="18639" b="22219"/>
          <a:stretch/>
        </p:blipFill>
        <p:spPr bwMode="auto">
          <a:xfrm>
            <a:off x="643340" y="2352759"/>
            <a:ext cx="3658874" cy="1156721"/>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73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1120081" y="44624"/>
            <a:ext cx="5540151" cy="10527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en-GB" b="1" dirty="0" smtClean="0">
                <a:solidFill>
                  <a:srgbClr val="003D7D"/>
                </a:solidFill>
              </a:rPr>
              <a:t>Grants</a:t>
            </a:r>
            <a:endParaRPr lang="en-GB" b="1" dirty="0">
              <a:solidFill>
                <a:srgbClr val="003D7D"/>
              </a:solidFill>
            </a:endParaRPr>
          </a:p>
        </p:txBody>
      </p:sp>
      <p:sp>
        <p:nvSpPr>
          <p:cNvPr id="2" name="Rectangle 1"/>
          <p:cNvSpPr/>
          <p:nvPr/>
        </p:nvSpPr>
        <p:spPr>
          <a:xfrm>
            <a:off x="5191895" y="1124744"/>
            <a:ext cx="3245663" cy="954107"/>
          </a:xfrm>
          <a:prstGeom prst="rect">
            <a:avLst/>
          </a:prstGeom>
        </p:spPr>
        <p:txBody>
          <a:bodyPr wrap="square">
            <a:spAutoFit/>
          </a:bodyPr>
          <a:lstStyle/>
          <a:p>
            <a:pPr algn="ctr"/>
            <a:r>
              <a:rPr lang="en-GB" sz="2800" dirty="0" smtClean="0">
                <a:solidFill>
                  <a:srgbClr val="3EA436"/>
                </a:solidFill>
              </a:rPr>
              <a:t>Outreach and engagement </a:t>
            </a:r>
            <a:r>
              <a:rPr lang="en-GB" sz="2800" dirty="0" smtClean="0">
                <a:solidFill>
                  <a:srgbClr val="3EA436"/>
                </a:solidFill>
              </a:rPr>
              <a:t>grant</a:t>
            </a:r>
          </a:p>
        </p:txBody>
      </p:sp>
      <p:sp>
        <p:nvSpPr>
          <p:cNvPr id="4" name="Rectangle 3"/>
          <p:cNvSpPr/>
          <p:nvPr/>
        </p:nvSpPr>
        <p:spPr>
          <a:xfrm>
            <a:off x="754098" y="1124744"/>
            <a:ext cx="2964159" cy="523220"/>
          </a:xfrm>
          <a:prstGeom prst="rect">
            <a:avLst/>
          </a:prstGeom>
        </p:spPr>
        <p:txBody>
          <a:bodyPr wrap="square">
            <a:spAutoFit/>
          </a:bodyPr>
          <a:lstStyle/>
          <a:p>
            <a:pPr algn="ctr"/>
            <a:r>
              <a:rPr lang="en-GB" sz="2800" dirty="0" smtClean="0"/>
              <a:t>Travel grant</a:t>
            </a:r>
            <a:endParaRPr lang="en-GB" sz="2800" dirty="0"/>
          </a:p>
        </p:txBody>
      </p:sp>
      <p:cxnSp>
        <p:nvCxnSpPr>
          <p:cNvPr id="16" name="Straight Connector 15"/>
          <p:cNvCxnSpPr/>
          <p:nvPr/>
        </p:nvCxnSpPr>
        <p:spPr>
          <a:xfrm flipH="1" flipV="1">
            <a:off x="4499992" y="1157754"/>
            <a:ext cx="72008" cy="4733069"/>
          </a:xfrm>
          <a:prstGeom prst="line">
            <a:avLst/>
          </a:prstGeom>
          <a:ln w="38100">
            <a:solidFill>
              <a:srgbClr val="D1DFD6"/>
            </a:solidFill>
          </a:ln>
        </p:spPr>
        <p:style>
          <a:lnRef idx="1">
            <a:schemeClr val="dk1"/>
          </a:lnRef>
          <a:fillRef idx="0">
            <a:schemeClr val="dk1"/>
          </a:fillRef>
          <a:effectRef idx="0">
            <a:schemeClr val="dk1"/>
          </a:effectRef>
          <a:fontRef idx="minor">
            <a:schemeClr val="tx1"/>
          </a:fontRef>
        </p:style>
      </p:cxnSp>
      <p:sp>
        <p:nvSpPr>
          <p:cNvPr id="17" name="Rectangle 16"/>
          <p:cNvSpPr/>
          <p:nvPr/>
        </p:nvSpPr>
        <p:spPr>
          <a:xfrm>
            <a:off x="461898" y="1689880"/>
            <a:ext cx="3739459" cy="2123658"/>
          </a:xfrm>
          <a:prstGeom prst="rect">
            <a:avLst/>
          </a:prstGeom>
        </p:spPr>
        <p:txBody>
          <a:bodyPr wrap="square">
            <a:spAutoFit/>
          </a:bodyPr>
          <a:lstStyle/>
          <a:p>
            <a:r>
              <a:rPr lang="en-GB" sz="2200" dirty="0">
                <a:solidFill>
                  <a:srgbClr val="3EA436"/>
                </a:solidFill>
              </a:rPr>
              <a:t>£500 grant for overseas travel in connection with biological study, teaching or research for those who would otherwise be unlikely to have it</a:t>
            </a:r>
            <a:r>
              <a:rPr lang="en-GB" sz="2200" dirty="0" smtClean="0">
                <a:solidFill>
                  <a:srgbClr val="3EA436"/>
                </a:solidFill>
              </a:rPr>
              <a:t>.</a:t>
            </a:r>
            <a:endParaRPr lang="en-GB" sz="2200" dirty="0">
              <a:solidFill>
                <a:srgbClr val="3EA436"/>
              </a:solidFill>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t="2780"/>
          <a:stretch/>
        </p:blipFill>
        <p:spPr>
          <a:xfrm>
            <a:off x="1154636" y="3783909"/>
            <a:ext cx="2353981" cy="2288550"/>
          </a:xfrm>
          <a:prstGeom prst="rect">
            <a:avLst/>
          </a:prstGeom>
        </p:spPr>
      </p:pic>
      <p:pic>
        <p:nvPicPr>
          <p:cNvPr id="20"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467" y="113791"/>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4932040" y="2075944"/>
            <a:ext cx="3765372" cy="1785104"/>
          </a:xfrm>
          <a:prstGeom prst="rect">
            <a:avLst/>
          </a:prstGeom>
        </p:spPr>
        <p:txBody>
          <a:bodyPr wrap="square">
            <a:spAutoFit/>
          </a:bodyPr>
          <a:lstStyle/>
          <a:p>
            <a:pPr lvl="0"/>
            <a:r>
              <a:rPr lang="en-GB" sz="2200" dirty="0" smtClean="0"/>
              <a:t>Between </a:t>
            </a:r>
            <a:r>
              <a:rPr lang="en-GB" sz="2200" dirty="0"/>
              <a:t>£50 - £500 </a:t>
            </a:r>
            <a:r>
              <a:rPr lang="en-GB" sz="2200" dirty="0" smtClean="0"/>
              <a:t>to</a:t>
            </a:r>
            <a:r>
              <a:rPr lang="en-GB" sz="2200" dirty="0"/>
              <a:t/>
            </a:r>
            <a:br>
              <a:rPr lang="en-GB" sz="2200" dirty="0"/>
            </a:br>
            <a:r>
              <a:rPr lang="en-GB" sz="2200" dirty="0"/>
              <a:t>help members run an event or activity in their region that engages members and the local community with biology</a:t>
            </a:r>
          </a:p>
        </p:txBody>
      </p:sp>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2502" t="13349" r="8308"/>
          <a:stretch/>
        </p:blipFill>
        <p:spPr>
          <a:xfrm>
            <a:off x="5004048" y="3933056"/>
            <a:ext cx="3573169" cy="2061138"/>
          </a:xfrm>
          <a:prstGeom prst="rect">
            <a:avLst/>
          </a:prstGeom>
          <a:effectLst>
            <a:softEdge rad="31750"/>
          </a:effectLst>
        </p:spPr>
      </p:pic>
    </p:spTree>
    <p:extLst>
      <p:ext uri="{BB962C8B-B14F-4D97-AF65-F5344CB8AC3E}">
        <p14:creationId xmlns:p14="http://schemas.microsoft.com/office/powerpoint/2010/main" val="80308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202484" y="1484784"/>
            <a:ext cx="4825900" cy="4176464"/>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dirty="0">
                <a:solidFill>
                  <a:srgbClr val="3EA436"/>
                </a:solidFill>
              </a:rPr>
              <a:t>Join your professional </a:t>
            </a:r>
            <a:r>
              <a:rPr lang="en-GB" sz="2800" dirty="0" smtClean="0">
                <a:solidFill>
                  <a:srgbClr val="3EA436"/>
                </a:solidFill>
              </a:rPr>
              <a:t>network</a:t>
            </a:r>
          </a:p>
          <a:p>
            <a:pPr marL="0" indent="0">
              <a:buNone/>
            </a:pPr>
            <a:r>
              <a:rPr lang="en-GB" sz="2600" dirty="0" smtClean="0">
                <a:solidFill>
                  <a:srgbClr val="003D7D"/>
                </a:solidFill>
                <a:latin typeface="Arial" pitchFamily="34" charset="0"/>
                <a:cs typeface="Arial" pitchFamily="34" charset="0"/>
              </a:rPr>
              <a:t>Members include your lecturers, as well as your future colleagues and employers. </a:t>
            </a:r>
          </a:p>
          <a:p>
            <a:pPr marL="0" indent="0">
              <a:buFont typeface="Arial" panose="020B0604020202020204" pitchFamily="34" charset="0"/>
              <a:buNone/>
            </a:pPr>
            <a:r>
              <a:rPr lang="en-GB" sz="2600" dirty="0" smtClean="0">
                <a:solidFill>
                  <a:srgbClr val="003D7D"/>
                </a:solidFill>
                <a:latin typeface="Arial" pitchFamily="34" charset="0"/>
                <a:cs typeface="Arial" pitchFamily="34" charset="0"/>
              </a:rPr>
              <a:t>They may hold your next work experience opportunity or help give you </a:t>
            </a:r>
            <a:r>
              <a:rPr lang="en-GB" sz="2600" b="1" dirty="0" smtClean="0">
                <a:solidFill>
                  <a:srgbClr val="003D7D"/>
                </a:solidFill>
                <a:latin typeface="Arial" pitchFamily="34" charset="0"/>
                <a:cs typeface="Arial" pitchFamily="34" charset="0"/>
              </a:rPr>
              <a:t>insight</a:t>
            </a:r>
            <a:r>
              <a:rPr lang="en-GB" sz="2600" dirty="0" smtClean="0">
                <a:solidFill>
                  <a:srgbClr val="003D7D"/>
                </a:solidFill>
                <a:latin typeface="Arial" pitchFamily="34" charset="0"/>
                <a:cs typeface="Arial" pitchFamily="34" charset="0"/>
              </a:rPr>
              <a:t> into working in academia, industry or education</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124744"/>
            <a:ext cx="23749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Title 4"/>
          <p:cNvSpPr>
            <a:spLocks noGrp="1"/>
          </p:cNvSpPr>
          <p:nvPr>
            <p:ph type="ctrTitle"/>
          </p:nvPr>
        </p:nvSpPr>
        <p:spPr>
          <a:xfrm>
            <a:off x="1048073" y="72009"/>
            <a:ext cx="5540151" cy="1052735"/>
          </a:xfrm>
        </p:spPr>
        <p:txBody>
          <a:bodyPr>
            <a:normAutofit/>
          </a:bodyPr>
          <a:lstStyle/>
          <a:p>
            <a:pPr algn="l"/>
            <a:r>
              <a:rPr lang="en-GB" b="1" dirty="0" smtClean="0"/>
              <a:t>Network</a:t>
            </a:r>
            <a:endParaRPr lang="en-GB" b="1" dirty="0"/>
          </a:p>
        </p:txBody>
      </p:sp>
    </p:spTree>
    <p:extLst>
      <p:ext uri="{BB962C8B-B14F-4D97-AF65-F5344CB8AC3E}">
        <p14:creationId xmlns:p14="http://schemas.microsoft.com/office/powerpoint/2010/main" val="280484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49759422"/>
              </p:ext>
            </p:extLst>
          </p:nvPr>
        </p:nvGraphicFramePr>
        <p:xfrm>
          <a:off x="323528" y="2023620"/>
          <a:ext cx="360040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4"/>
          <p:cNvSpPr txBox="1">
            <a:spLocks/>
          </p:cNvSpPr>
          <p:nvPr/>
        </p:nvSpPr>
        <p:spPr>
          <a:xfrm>
            <a:off x="993813" y="981553"/>
            <a:ext cx="5540151" cy="10527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en-GB" sz="2800" dirty="0" smtClean="0">
                <a:solidFill>
                  <a:srgbClr val="003D7D"/>
                </a:solidFill>
              </a:rPr>
              <a:t>  N</a:t>
            </a:r>
            <a:r>
              <a:rPr lang="en-GB" sz="2800" dirty="0" smtClean="0">
                <a:solidFill>
                  <a:srgbClr val="003D7D"/>
                </a:solidFill>
              </a:rPr>
              <a:t>ewsletters</a:t>
            </a:r>
            <a:endParaRPr lang="en-GB" sz="2800" dirty="0">
              <a:solidFill>
                <a:srgbClr val="003D7D"/>
              </a:solidFill>
            </a:endParaRPr>
          </a:p>
        </p:txBody>
      </p:sp>
      <p:pic>
        <p:nvPicPr>
          <p:cNvPr id="4" name="Picture 2" descr="thebiologis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960" y="1151505"/>
            <a:ext cx="3670137" cy="8721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00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01459" y="2208289"/>
            <a:ext cx="1872031" cy="2669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Pentagon 4"/>
          <p:cNvSpPr/>
          <p:nvPr/>
        </p:nvSpPr>
        <p:spPr>
          <a:xfrm>
            <a:off x="3372770" y="4509120"/>
            <a:ext cx="5771230" cy="1715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743" tIns="91440" rIns="170688" bIns="91440" numCol="1" spcCol="1270" anchor="ctr" anchorCtr="0">
            <a:noAutofit/>
          </a:bodyPr>
          <a:lstStyle/>
          <a:p>
            <a:pPr lvl="0" algn="ctr" defTabSz="1066800">
              <a:lnSpc>
                <a:spcPct val="90000"/>
              </a:lnSpc>
              <a:spcBef>
                <a:spcPct val="0"/>
              </a:spcBef>
              <a:spcAft>
                <a:spcPct val="35000"/>
              </a:spcAft>
            </a:pPr>
            <a:r>
              <a:rPr lang="en-GB" sz="3200" b="1" dirty="0" smtClean="0">
                <a:solidFill>
                  <a:srgbClr val="48A942"/>
                </a:solidFill>
                <a:cs typeface="Arial" pitchFamily="34" charset="0"/>
              </a:rPr>
              <a:t>RSB Blog </a:t>
            </a:r>
            <a:r>
              <a:rPr lang="en-GB" sz="2000" dirty="0" smtClean="0">
                <a:solidFill>
                  <a:srgbClr val="48A942"/>
                </a:solidFill>
                <a:cs typeface="Arial" pitchFamily="34" charset="0"/>
                <a:hlinkClick r:id="rId10"/>
              </a:rPr>
              <a:t>http</a:t>
            </a:r>
            <a:r>
              <a:rPr lang="en-GB" sz="2000" dirty="0">
                <a:solidFill>
                  <a:srgbClr val="48A942"/>
                </a:solidFill>
                <a:cs typeface="Arial" pitchFamily="34" charset="0"/>
                <a:hlinkClick r:id="rId10"/>
              </a:rPr>
              <a:t>://</a:t>
            </a:r>
            <a:r>
              <a:rPr lang="en-GB" sz="2000" dirty="0" smtClean="0">
                <a:solidFill>
                  <a:srgbClr val="48A942"/>
                </a:solidFill>
                <a:cs typeface="Arial" pitchFamily="34" charset="0"/>
                <a:hlinkClick r:id="rId10"/>
              </a:rPr>
              <a:t>blog.rsb.org.uk</a:t>
            </a:r>
            <a:r>
              <a:rPr lang="en-GB" sz="2000" dirty="0" smtClean="0">
                <a:solidFill>
                  <a:srgbClr val="48A942"/>
                </a:solidFill>
                <a:cs typeface="Arial" pitchFamily="34" charset="0"/>
              </a:rPr>
              <a:t> </a:t>
            </a:r>
            <a:endParaRPr lang="en-GB" sz="2000" dirty="0">
              <a:solidFill>
                <a:srgbClr val="48A942"/>
              </a:solidFill>
              <a:cs typeface="Arial" pitchFamily="34" charset="0"/>
            </a:endParaRPr>
          </a:p>
        </p:txBody>
      </p:sp>
      <p:sp>
        <p:nvSpPr>
          <p:cNvPr id="10" name="Title 1"/>
          <p:cNvSpPr>
            <a:spLocks noGrp="1"/>
          </p:cNvSpPr>
          <p:nvPr>
            <p:ph type="ctrTitle"/>
          </p:nvPr>
        </p:nvSpPr>
        <p:spPr>
          <a:xfrm>
            <a:off x="-756592" y="1"/>
            <a:ext cx="5540151" cy="1052735"/>
          </a:xfrm>
        </p:spPr>
        <p:txBody>
          <a:bodyPr>
            <a:normAutofit/>
          </a:bodyPr>
          <a:lstStyle/>
          <a:p>
            <a:r>
              <a:rPr lang="en-GB" b="1" dirty="0" smtClean="0">
                <a:solidFill>
                  <a:srgbClr val="003D7D"/>
                </a:solidFill>
              </a:rPr>
              <a:t>Discover</a:t>
            </a:r>
            <a:endParaRPr lang="en-GB" b="1" dirty="0">
              <a:solidFill>
                <a:srgbClr val="003D7D"/>
              </a:solidFill>
            </a:endParaRP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33963" y="2208289"/>
            <a:ext cx="1893068" cy="267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589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6">
      <a:dk1>
        <a:srgbClr val="003D7D"/>
      </a:dk1>
      <a:lt1>
        <a:sysClr val="window" lastClr="FFFFFF"/>
      </a:lt1>
      <a:dk2>
        <a:srgbClr val="003D7D"/>
      </a:dk2>
      <a:lt2>
        <a:srgbClr val="003D7D"/>
      </a:lt2>
      <a:accent1>
        <a:srgbClr val="003D7D"/>
      </a:accent1>
      <a:accent2>
        <a:srgbClr val="003D7D"/>
      </a:accent2>
      <a:accent3>
        <a:srgbClr val="003D7D"/>
      </a:accent3>
      <a:accent4>
        <a:srgbClr val="003D7D"/>
      </a:accent4>
      <a:accent5>
        <a:srgbClr val="003D7D"/>
      </a:accent5>
      <a:accent6>
        <a:srgbClr val="003D7D"/>
      </a:accent6>
      <a:hlink>
        <a:srgbClr val="003D7D"/>
      </a:hlink>
      <a:folHlink>
        <a:srgbClr val="003D7D"/>
      </a:folHlink>
    </a:clrScheme>
    <a:fontScheme name="oithev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5927</TotalTime>
  <Words>1068</Words>
  <Application>Microsoft Office PowerPoint</Application>
  <PresentationFormat>On-screen Show (4:3)</PresentationFormat>
  <Paragraphs>129</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What is a professional body?</vt:lpstr>
      <vt:lpstr>Welcome to the  Royal Society of Biology</vt:lpstr>
      <vt:lpstr>Our Individual Members include:        Our Organisational Members are other life sciences membership organisations and companies. They also support us to be the  unifying voice of biology.</vt:lpstr>
      <vt:lpstr>How can we support you?</vt:lpstr>
      <vt:lpstr>PowerPoint Presentation</vt:lpstr>
      <vt:lpstr>PowerPoint Presentation</vt:lpstr>
      <vt:lpstr>PowerPoint Presentation</vt:lpstr>
      <vt:lpstr>Network</vt:lpstr>
      <vt:lpstr>Discover</vt:lpstr>
      <vt:lpstr>PowerPoint Presentation</vt:lpstr>
      <vt:lpstr>Life after your degree</vt:lpstr>
      <vt:lpstr>Join as a student affiliate for just £15 a year!</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Spencer</dc:creator>
  <cp:lastModifiedBy>Alexandra Spencer</cp:lastModifiedBy>
  <cp:revision>275</cp:revision>
  <cp:lastPrinted>2015-09-18T10:43:21Z</cp:lastPrinted>
  <dcterms:created xsi:type="dcterms:W3CDTF">2015-07-30T15:27:23Z</dcterms:created>
  <dcterms:modified xsi:type="dcterms:W3CDTF">2020-04-21T09:38:48Z</dcterms:modified>
</cp:coreProperties>
</file>