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26" r:id="rId3"/>
    <p:sldId id="320" r:id="rId4"/>
    <p:sldId id="308" r:id="rId5"/>
    <p:sldId id="257" r:id="rId6"/>
    <p:sldId id="360" r:id="rId7"/>
    <p:sldId id="369" r:id="rId8"/>
    <p:sldId id="260" r:id="rId9"/>
    <p:sldId id="302" r:id="rId10"/>
    <p:sldId id="361" r:id="rId11"/>
    <p:sldId id="362" r:id="rId12"/>
    <p:sldId id="363" r:id="rId13"/>
    <p:sldId id="364" r:id="rId14"/>
    <p:sldId id="372" r:id="rId15"/>
    <p:sldId id="366" r:id="rId16"/>
    <p:sldId id="295" r:id="rId17"/>
    <p:sldId id="294" r:id="rId18"/>
    <p:sldId id="293" r:id="rId19"/>
    <p:sldId id="370" r:id="rId20"/>
    <p:sldId id="373" r:id="rId21"/>
    <p:sldId id="292" r:id="rId22"/>
    <p:sldId id="371" r:id="rId23"/>
  </p:sldIdLst>
  <p:sldSz cx="9144000" cy="6858000" type="screen4x3"/>
  <p:notesSz cx="9926638" cy="6669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0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FD6"/>
    <a:srgbClr val="003D7D"/>
    <a:srgbClr val="48A942"/>
    <a:srgbClr val="000000"/>
    <a:srgbClr val="3EA436"/>
    <a:srgbClr val="B2E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68739" autoAdjust="0"/>
  </p:normalViewPr>
  <p:slideViewPr>
    <p:cSldViewPr>
      <p:cViewPr varScale="1">
        <p:scale>
          <a:sx n="75" d="100"/>
          <a:sy n="75" d="100"/>
        </p:scale>
        <p:origin x="18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21" d="100"/>
          <a:sy n="121" d="100"/>
        </p:scale>
        <p:origin x="-1986" y="-102"/>
      </p:cViewPr>
      <p:guideLst>
        <p:guide orient="horz" pos="210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 Id="rId4" Type="http://schemas.openxmlformats.org/officeDocument/2006/relationships/image" Target="../media/image19.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 Id="rId4"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F77AC7-FC71-41C8-AD9A-478B90BAAD6A}" type="doc">
      <dgm:prSet loTypeId="urn:microsoft.com/office/officeart/2005/8/layout/vList3" loCatId="list" qsTypeId="urn:microsoft.com/office/officeart/2005/8/quickstyle/simple1" qsCatId="simple" csTypeId="urn:microsoft.com/office/officeart/2005/8/colors/accent0_1" csCatId="mainScheme" phldr="1"/>
      <dgm:spPr/>
    </dgm:pt>
    <dgm:pt modelId="{B17F8BE9-4320-4D9A-A3F8-3EAD18102FF2}">
      <dgm:prSet phldrT="[Text]"/>
      <dgm:spPr/>
      <dgm:t>
        <a:bodyPr/>
        <a:lstStyle/>
        <a:p>
          <a:r>
            <a:rPr lang="en-GB" smtClean="0"/>
            <a:t>Advise government and </a:t>
          </a:r>
          <a:br>
            <a:rPr lang="en-GB" smtClean="0"/>
          </a:br>
          <a:r>
            <a:rPr lang="en-GB" smtClean="0"/>
            <a:t>influence policy</a:t>
          </a:r>
          <a:endParaRPr lang="en-GB" dirty="0"/>
        </a:p>
      </dgm:t>
    </dgm:pt>
    <dgm:pt modelId="{9C049E58-C674-45E5-9AC8-D18D1877F62C}" type="parTrans" cxnId="{2F14CEA9-B61D-4137-B986-A66749782735}">
      <dgm:prSet/>
      <dgm:spPr/>
      <dgm:t>
        <a:bodyPr/>
        <a:lstStyle/>
        <a:p>
          <a:endParaRPr lang="en-GB">
            <a:solidFill>
              <a:srgbClr val="003D7D"/>
            </a:solidFill>
          </a:endParaRPr>
        </a:p>
      </dgm:t>
    </dgm:pt>
    <dgm:pt modelId="{3B483F8B-CCB9-4BDF-8987-D54E722F09F3}" type="sibTrans" cxnId="{2F14CEA9-B61D-4137-B986-A66749782735}">
      <dgm:prSet/>
      <dgm:spPr/>
      <dgm:t>
        <a:bodyPr/>
        <a:lstStyle/>
        <a:p>
          <a:endParaRPr lang="en-GB">
            <a:solidFill>
              <a:srgbClr val="003D7D"/>
            </a:solidFill>
          </a:endParaRPr>
        </a:p>
      </dgm:t>
    </dgm:pt>
    <dgm:pt modelId="{6D101D46-F4DD-4E8B-AE7B-37A8B4ADE1A5}">
      <dgm:prSet phldrT="[Text]"/>
      <dgm:spPr/>
      <dgm:t>
        <a:bodyPr/>
        <a:lstStyle/>
        <a:p>
          <a:r>
            <a:rPr lang="en-GB" smtClean="0"/>
            <a:t>Advance education and professional development</a:t>
          </a:r>
          <a:endParaRPr lang="en-GB" dirty="0"/>
        </a:p>
      </dgm:t>
    </dgm:pt>
    <dgm:pt modelId="{0A39304A-B5E7-478E-BC70-610A6001B2E2}" type="parTrans" cxnId="{8F2169D0-DC61-4455-8DE9-7F2BC034314C}">
      <dgm:prSet/>
      <dgm:spPr/>
      <dgm:t>
        <a:bodyPr/>
        <a:lstStyle/>
        <a:p>
          <a:endParaRPr lang="en-GB">
            <a:solidFill>
              <a:srgbClr val="003D7D"/>
            </a:solidFill>
          </a:endParaRPr>
        </a:p>
      </dgm:t>
    </dgm:pt>
    <dgm:pt modelId="{15FA477A-2F40-47F3-A491-BF2891DCEC6A}" type="sibTrans" cxnId="{8F2169D0-DC61-4455-8DE9-7F2BC034314C}">
      <dgm:prSet/>
      <dgm:spPr/>
      <dgm:t>
        <a:bodyPr/>
        <a:lstStyle/>
        <a:p>
          <a:endParaRPr lang="en-GB">
            <a:solidFill>
              <a:srgbClr val="003D7D"/>
            </a:solidFill>
          </a:endParaRPr>
        </a:p>
      </dgm:t>
    </dgm:pt>
    <dgm:pt modelId="{D8872F39-6754-4FA5-AFCE-1E623E04A628}">
      <dgm:prSet phldrT="[Text]"/>
      <dgm:spPr/>
      <dgm:t>
        <a:bodyPr/>
        <a:lstStyle/>
        <a:p>
          <a:pPr rtl="0"/>
          <a:r>
            <a:rPr lang="en-GB" smtClean="0"/>
            <a:t>Engage and encourage public interest in the life sciences</a:t>
          </a:r>
          <a:endParaRPr lang="en-GB" dirty="0"/>
        </a:p>
      </dgm:t>
    </dgm:pt>
    <dgm:pt modelId="{16BEBE4C-9B7D-4F6A-98E3-050E250F50F6}" type="parTrans" cxnId="{D141A35D-0D7E-4ADA-B674-88447B7D18C3}">
      <dgm:prSet/>
      <dgm:spPr/>
      <dgm:t>
        <a:bodyPr/>
        <a:lstStyle/>
        <a:p>
          <a:endParaRPr lang="en-GB">
            <a:solidFill>
              <a:srgbClr val="003D7D"/>
            </a:solidFill>
          </a:endParaRPr>
        </a:p>
      </dgm:t>
    </dgm:pt>
    <dgm:pt modelId="{41B8CA02-D1C3-4DCB-9493-0F40A2EFB353}" type="sibTrans" cxnId="{D141A35D-0D7E-4ADA-B674-88447B7D18C3}">
      <dgm:prSet/>
      <dgm:spPr/>
      <dgm:t>
        <a:bodyPr/>
        <a:lstStyle/>
        <a:p>
          <a:endParaRPr lang="en-GB">
            <a:solidFill>
              <a:srgbClr val="003D7D"/>
            </a:solidFill>
          </a:endParaRPr>
        </a:p>
      </dgm:t>
    </dgm:pt>
    <dgm:pt modelId="{391EE781-4884-4BF5-8A85-88C372D5DB42}">
      <dgm:prSet/>
      <dgm:spPr/>
      <dgm:t>
        <a:bodyPr/>
        <a:lstStyle/>
        <a:p>
          <a:r>
            <a:rPr lang="en-GB" smtClean="0"/>
            <a:t>Support people working </a:t>
          </a:r>
          <a:br>
            <a:rPr lang="en-GB" smtClean="0"/>
          </a:br>
          <a:r>
            <a:rPr lang="en-GB" smtClean="0"/>
            <a:t>in the life sciences</a:t>
          </a:r>
          <a:endParaRPr lang="en-GB" dirty="0"/>
        </a:p>
      </dgm:t>
    </dgm:pt>
    <dgm:pt modelId="{EF56435E-4313-4E54-A9DC-F1B515FB6701}" type="parTrans" cxnId="{F590FDD7-97FC-4109-8F0F-A0EF47719FEA}">
      <dgm:prSet/>
      <dgm:spPr/>
      <dgm:t>
        <a:bodyPr/>
        <a:lstStyle/>
        <a:p>
          <a:endParaRPr lang="en-GB">
            <a:solidFill>
              <a:srgbClr val="003D7D"/>
            </a:solidFill>
          </a:endParaRPr>
        </a:p>
      </dgm:t>
    </dgm:pt>
    <dgm:pt modelId="{BBFC3225-7629-4417-BEBA-BAC91660A90A}" type="sibTrans" cxnId="{F590FDD7-97FC-4109-8F0F-A0EF47719FEA}">
      <dgm:prSet/>
      <dgm:spPr/>
      <dgm:t>
        <a:bodyPr/>
        <a:lstStyle/>
        <a:p>
          <a:endParaRPr lang="en-GB">
            <a:solidFill>
              <a:srgbClr val="003D7D"/>
            </a:solidFill>
          </a:endParaRPr>
        </a:p>
      </dgm:t>
    </dgm:pt>
    <dgm:pt modelId="{934A36D1-4569-4F0F-A204-9A7C5D4CF00F}" type="pres">
      <dgm:prSet presAssocID="{FEF77AC7-FC71-41C8-AD9A-478B90BAAD6A}" presName="linearFlow" presStyleCnt="0">
        <dgm:presLayoutVars>
          <dgm:dir/>
          <dgm:resizeHandles val="exact"/>
        </dgm:presLayoutVars>
      </dgm:prSet>
      <dgm:spPr/>
    </dgm:pt>
    <dgm:pt modelId="{2CF86C48-C7C0-41CF-A99D-87B92F9DDAB6}" type="pres">
      <dgm:prSet presAssocID="{B17F8BE9-4320-4D9A-A3F8-3EAD18102FF2}" presName="composite" presStyleCnt="0"/>
      <dgm:spPr/>
    </dgm:pt>
    <dgm:pt modelId="{3DF4B5F5-6914-4B88-BC4E-1DE97AC3AFAA}" type="pres">
      <dgm:prSet presAssocID="{B17F8BE9-4320-4D9A-A3F8-3EAD18102FF2}" presName="imgShp" presStyleLbl="fgImgPlace1" presStyleIdx="0" presStyleCnt="4"/>
      <dgm:spPr>
        <a:blipFill rotWithShape="1">
          <a:blip xmlns:r="http://schemas.openxmlformats.org/officeDocument/2006/relationships" r:embed="rId1"/>
          <a:stretch>
            <a:fillRect/>
          </a:stretch>
        </a:blipFill>
        <a:ln>
          <a:noFill/>
        </a:ln>
      </dgm:spPr>
    </dgm:pt>
    <dgm:pt modelId="{33230505-D326-47EE-B6DA-2CF8DA1008A9}" type="pres">
      <dgm:prSet presAssocID="{B17F8BE9-4320-4D9A-A3F8-3EAD18102FF2}" presName="txShp" presStyleLbl="node1" presStyleIdx="0" presStyleCnt="4">
        <dgm:presLayoutVars>
          <dgm:bulletEnabled val="1"/>
        </dgm:presLayoutVars>
      </dgm:prSet>
      <dgm:spPr/>
      <dgm:t>
        <a:bodyPr/>
        <a:lstStyle/>
        <a:p>
          <a:endParaRPr lang="en-GB"/>
        </a:p>
      </dgm:t>
    </dgm:pt>
    <dgm:pt modelId="{CE4EF6BE-D34C-4C20-BBC0-7D1B64DCB827}" type="pres">
      <dgm:prSet presAssocID="{3B483F8B-CCB9-4BDF-8987-D54E722F09F3}" presName="spacing" presStyleCnt="0"/>
      <dgm:spPr/>
    </dgm:pt>
    <dgm:pt modelId="{6670979D-FD9C-4949-B278-D53C10DBFDD6}" type="pres">
      <dgm:prSet presAssocID="{6D101D46-F4DD-4E8B-AE7B-37A8B4ADE1A5}" presName="composite" presStyleCnt="0"/>
      <dgm:spPr/>
    </dgm:pt>
    <dgm:pt modelId="{3C9B5367-714D-43A7-BC19-FF4E669F7964}" type="pres">
      <dgm:prSet presAssocID="{6D101D46-F4DD-4E8B-AE7B-37A8B4ADE1A5}"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9000" r="-29000"/>
          </a:stretch>
        </a:blipFill>
      </dgm:spPr>
      <dgm:t>
        <a:bodyPr/>
        <a:lstStyle/>
        <a:p>
          <a:endParaRPr lang="en-GB"/>
        </a:p>
      </dgm:t>
    </dgm:pt>
    <dgm:pt modelId="{BCE13A1B-43AC-47AF-9656-3188F6D67802}" type="pres">
      <dgm:prSet presAssocID="{6D101D46-F4DD-4E8B-AE7B-37A8B4ADE1A5}" presName="txShp" presStyleLbl="node1" presStyleIdx="1" presStyleCnt="4">
        <dgm:presLayoutVars>
          <dgm:bulletEnabled val="1"/>
        </dgm:presLayoutVars>
      </dgm:prSet>
      <dgm:spPr/>
      <dgm:t>
        <a:bodyPr/>
        <a:lstStyle/>
        <a:p>
          <a:endParaRPr lang="en-GB"/>
        </a:p>
      </dgm:t>
    </dgm:pt>
    <dgm:pt modelId="{201C2BAB-92D9-4718-8844-B46C19356695}" type="pres">
      <dgm:prSet presAssocID="{15FA477A-2F40-47F3-A491-BF2891DCEC6A}" presName="spacing" presStyleCnt="0"/>
      <dgm:spPr/>
    </dgm:pt>
    <dgm:pt modelId="{690493D5-CB3E-4EB7-AFE3-C1E3E0461226}" type="pres">
      <dgm:prSet presAssocID="{391EE781-4884-4BF5-8A85-88C372D5DB42}" presName="composite" presStyleCnt="0"/>
      <dgm:spPr/>
    </dgm:pt>
    <dgm:pt modelId="{AAB9282F-029F-4690-8C85-B958B913B244}" type="pres">
      <dgm:prSet presAssocID="{391EE781-4884-4BF5-8A85-88C372D5DB42}"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104FA5D5-30DA-48D8-8DD2-270B3186A680}" type="pres">
      <dgm:prSet presAssocID="{391EE781-4884-4BF5-8A85-88C372D5DB42}" presName="txShp" presStyleLbl="node1" presStyleIdx="2" presStyleCnt="4">
        <dgm:presLayoutVars>
          <dgm:bulletEnabled val="1"/>
        </dgm:presLayoutVars>
      </dgm:prSet>
      <dgm:spPr/>
      <dgm:t>
        <a:bodyPr/>
        <a:lstStyle/>
        <a:p>
          <a:endParaRPr lang="en-GB"/>
        </a:p>
      </dgm:t>
    </dgm:pt>
    <dgm:pt modelId="{098EAAB1-43AF-451A-9802-236D3783286E}" type="pres">
      <dgm:prSet presAssocID="{BBFC3225-7629-4417-BEBA-BAC91660A90A}" presName="spacing" presStyleCnt="0"/>
      <dgm:spPr/>
    </dgm:pt>
    <dgm:pt modelId="{A09B2ECF-8C41-4DDE-B186-DBED580A36D9}" type="pres">
      <dgm:prSet presAssocID="{D8872F39-6754-4FA5-AFCE-1E623E04A628}" presName="composite" presStyleCnt="0"/>
      <dgm:spPr/>
    </dgm:pt>
    <dgm:pt modelId="{60E1905D-EE26-4A15-A587-EB44FF30C129}" type="pres">
      <dgm:prSet presAssocID="{D8872F39-6754-4FA5-AFCE-1E623E04A628}"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dgm:spPr>
    </dgm:pt>
    <dgm:pt modelId="{89560239-553D-4A22-8FE7-8152EE0CC264}" type="pres">
      <dgm:prSet presAssocID="{D8872F39-6754-4FA5-AFCE-1E623E04A628}" presName="txShp" presStyleLbl="node1" presStyleIdx="3" presStyleCnt="4">
        <dgm:presLayoutVars>
          <dgm:bulletEnabled val="1"/>
        </dgm:presLayoutVars>
      </dgm:prSet>
      <dgm:spPr/>
      <dgm:t>
        <a:bodyPr/>
        <a:lstStyle/>
        <a:p>
          <a:endParaRPr lang="en-GB"/>
        </a:p>
      </dgm:t>
    </dgm:pt>
  </dgm:ptLst>
  <dgm:cxnLst>
    <dgm:cxn modelId="{F590FDD7-97FC-4109-8F0F-A0EF47719FEA}" srcId="{FEF77AC7-FC71-41C8-AD9A-478B90BAAD6A}" destId="{391EE781-4884-4BF5-8A85-88C372D5DB42}" srcOrd="2" destOrd="0" parTransId="{EF56435E-4313-4E54-A9DC-F1B515FB6701}" sibTransId="{BBFC3225-7629-4417-BEBA-BAC91660A90A}"/>
    <dgm:cxn modelId="{5417722A-2DBA-43B4-90AF-DE25B7228A6D}" type="presOf" srcId="{391EE781-4884-4BF5-8A85-88C372D5DB42}" destId="{104FA5D5-30DA-48D8-8DD2-270B3186A680}" srcOrd="0" destOrd="0" presId="urn:microsoft.com/office/officeart/2005/8/layout/vList3"/>
    <dgm:cxn modelId="{4ECBF9ED-055D-4DE5-A4DB-90D903AB168F}" type="presOf" srcId="{D8872F39-6754-4FA5-AFCE-1E623E04A628}" destId="{89560239-553D-4A22-8FE7-8152EE0CC264}" srcOrd="0" destOrd="0" presId="urn:microsoft.com/office/officeart/2005/8/layout/vList3"/>
    <dgm:cxn modelId="{8F2169D0-DC61-4455-8DE9-7F2BC034314C}" srcId="{FEF77AC7-FC71-41C8-AD9A-478B90BAAD6A}" destId="{6D101D46-F4DD-4E8B-AE7B-37A8B4ADE1A5}" srcOrd="1" destOrd="0" parTransId="{0A39304A-B5E7-478E-BC70-610A6001B2E2}" sibTransId="{15FA477A-2F40-47F3-A491-BF2891DCEC6A}"/>
    <dgm:cxn modelId="{2F14CEA9-B61D-4137-B986-A66749782735}" srcId="{FEF77AC7-FC71-41C8-AD9A-478B90BAAD6A}" destId="{B17F8BE9-4320-4D9A-A3F8-3EAD18102FF2}" srcOrd="0" destOrd="0" parTransId="{9C049E58-C674-45E5-9AC8-D18D1877F62C}" sibTransId="{3B483F8B-CCB9-4BDF-8987-D54E722F09F3}"/>
    <dgm:cxn modelId="{096ABF35-A88D-458B-BD2A-B9646193A0C3}" type="presOf" srcId="{FEF77AC7-FC71-41C8-AD9A-478B90BAAD6A}" destId="{934A36D1-4569-4F0F-A204-9A7C5D4CF00F}" srcOrd="0" destOrd="0" presId="urn:microsoft.com/office/officeart/2005/8/layout/vList3"/>
    <dgm:cxn modelId="{E78E97E8-2142-4BF1-9865-3721968147A5}" type="presOf" srcId="{6D101D46-F4DD-4E8B-AE7B-37A8B4ADE1A5}" destId="{BCE13A1B-43AC-47AF-9656-3188F6D67802}" srcOrd="0" destOrd="0" presId="urn:microsoft.com/office/officeart/2005/8/layout/vList3"/>
    <dgm:cxn modelId="{D141A35D-0D7E-4ADA-B674-88447B7D18C3}" srcId="{FEF77AC7-FC71-41C8-AD9A-478B90BAAD6A}" destId="{D8872F39-6754-4FA5-AFCE-1E623E04A628}" srcOrd="3" destOrd="0" parTransId="{16BEBE4C-9B7D-4F6A-98E3-050E250F50F6}" sibTransId="{41B8CA02-D1C3-4DCB-9493-0F40A2EFB353}"/>
    <dgm:cxn modelId="{FF6DDEEE-8F91-4130-95E8-F53FA0F78BD9}" type="presOf" srcId="{B17F8BE9-4320-4D9A-A3F8-3EAD18102FF2}" destId="{33230505-D326-47EE-B6DA-2CF8DA1008A9}" srcOrd="0" destOrd="0" presId="urn:microsoft.com/office/officeart/2005/8/layout/vList3"/>
    <dgm:cxn modelId="{8FC26C82-8BC2-476D-BEAE-640E22B8956A}" type="presParOf" srcId="{934A36D1-4569-4F0F-A204-9A7C5D4CF00F}" destId="{2CF86C48-C7C0-41CF-A99D-87B92F9DDAB6}" srcOrd="0" destOrd="0" presId="urn:microsoft.com/office/officeart/2005/8/layout/vList3"/>
    <dgm:cxn modelId="{CEA7A79F-4BA5-46E0-8510-826FA9FBE926}" type="presParOf" srcId="{2CF86C48-C7C0-41CF-A99D-87B92F9DDAB6}" destId="{3DF4B5F5-6914-4B88-BC4E-1DE97AC3AFAA}" srcOrd="0" destOrd="0" presId="urn:microsoft.com/office/officeart/2005/8/layout/vList3"/>
    <dgm:cxn modelId="{DD85E094-5777-4D94-ADCF-C3B0A9DCEF27}" type="presParOf" srcId="{2CF86C48-C7C0-41CF-A99D-87B92F9DDAB6}" destId="{33230505-D326-47EE-B6DA-2CF8DA1008A9}" srcOrd="1" destOrd="0" presId="urn:microsoft.com/office/officeart/2005/8/layout/vList3"/>
    <dgm:cxn modelId="{D953CAF1-C051-41E4-BA2F-CCBCEE2D9D59}" type="presParOf" srcId="{934A36D1-4569-4F0F-A204-9A7C5D4CF00F}" destId="{CE4EF6BE-D34C-4C20-BBC0-7D1B64DCB827}" srcOrd="1" destOrd="0" presId="urn:microsoft.com/office/officeart/2005/8/layout/vList3"/>
    <dgm:cxn modelId="{8AFE4899-7535-4001-B7E6-DD469F6A408A}" type="presParOf" srcId="{934A36D1-4569-4F0F-A204-9A7C5D4CF00F}" destId="{6670979D-FD9C-4949-B278-D53C10DBFDD6}" srcOrd="2" destOrd="0" presId="urn:microsoft.com/office/officeart/2005/8/layout/vList3"/>
    <dgm:cxn modelId="{041B67A1-E781-4256-AFDC-EB2C0F3C0496}" type="presParOf" srcId="{6670979D-FD9C-4949-B278-D53C10DBFDD6}" destId="{3C9B5367-714D-43A7-BC19-FF4E669F7964}" srcOrd="0" destOrd="0" presId="urn:microsoft.com/office/officeart/2005/8/layout/vList3"/>
    <dgm:cxn modelId="{E43A78F5-C0E7-4995-B403-697D94FE71D5}" type="presParOf" srcId="{6670979D-FD9C-4949-B278-D53C10DBFDD6}" destId="{BCE13A1B-43AC-47AF-9656-3188F6D67802}" srcOrd="1" destOrd="0" presId="urn:microsoft.com/office/officeart/2005/8/layout/vList3"/>
    <dgm:cxn modelId="{F5DA0106-37FB-4AFF-A2E5-14E218F52931}" type="presParOf" srcId="{934A36D1-4569-4F0F-A204-9A7C5D4CF00F}" destId="{201C2BAB-92D9-4718-8844-B46C19356695}" srcOrd="3" destOrd="0" presId="urn:microsoft.com/office/officeart/2005/8/layout/vList3"/>
    <dgm:cxn modelId="{86FAD746-D582-40C9-9DE5-D3D1BFECD5EB}" type="presParOf" srcId="{934A36D1-4569-4F0F-A204-9A7C5D4CF00F}" destId="{690493D5-CB3E-4EB7-AFE3-C1E3E0461226}" srcOrd="4" destOrd="0" presId="urn:microsoft.com/office/officeart/2005/8/layout/vList3"/>
    <dgm:cxn modelId="{AAE1148C-0DDA-4572-9EEF-C0D90F5B036E}" type="presParOf" srcId="{690493D5-CB3E-4EB7-AFE3-C1E3E0461226}" destId="{AAB9282F-029F-4690-8C85-B958B913B244}" srcOrd="0" destOrd="0" presId="urn:microsoft.com/office/officeart/2005/8/layout/vList3"/>
    <dgm:cxn modelId="{3EF1020E-B931-46BA-81D4-BDD9E262EF9A}" type="presParOf" srcId="{690493D5-CB3E-4EB7-AFE3-C1E3E0461226}" destId="{104FA5D5-30DA-48D8-8DD2-270B3186A680}" srcOrd="1" destOrd="0" presId="urn:microsoft.com/office/officeart/2005/8/layout/vList3"/>
    <dgm:cxn modelId="{198058FF-BE39-4AF0-B900-A37ECBCF3F7F}" type="presParOf" srcId="{934A36D1-4569-4F0F-A204-9A7C5D4CF00F}" destId="{098EAAB1-43AF-451A-9802-236D3783286E}" srcOrd="5" destOrd="0" presId="urn:microsoft.com/office/officeart/2005/8/layout/vList3"/>
    <dgm:cxn modelId="{74AB84FD-61FD-4F9E-8F2A-0BE961591396}" type="presParOf" srcId="{934A36D1-4569-4F0F-A204-9A7C5D4CF00F}" destId="{A09B2ECF-8C41-4DDE-B186-DBED580A36D9}" srcOrd="6" destOrd="0" presId="urn:microsoft.com/office/officeart/2005/8/layout/vList3"/>
    <dgm:cxn modelId="{DE396902-7851-4ADD-8686-368DE0DD47B4}" type="presParOf" srcId="{A09B2ECF-8C41-4DDE-B186-DBED580A36D9}" destId="{60E1905D-EE26-4A15-A587-EB44FF30C129}" srcOrd="0" destOrd="0" presId="urn:microsoft.com/office/officeart/2005/8/layout/vList3"/>
    <dgm:cxn modelId="{21C11C6F-8277-4DD7-ACF5-164FD8F99B5D}" type="presParOf" srcId="{A09B2ECF-8C41-4DDE-B186-DBED580A36D9}" destId="{89560239-553D-4A22-8FE7-8152EE0CC26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015AE-A268-46EE-B3C0-AA307D89C1B6}" type="doc">
      <dgm:prSet loTypeId="urn:microsoft.com/office/officeart/2005/8/layout/radial5" loCatId="relationship" qsTypeId="urn:microsoft.com/office/officeart/2005/8/quickstyle/simple1" qsCatId="simple" csTypeId="urn:microsoft.com/office/officeart/2005/8/colors/accent0_3" csCatId="mainScheme" phldr="1"/>
      <dgm:spPr/>
      <dgm:t>
        <a:bodyPr/>
        <a:lstStyle/>
        <a:p>
          <a:endParaRPr lang="en-GB"/>
        </a:p>
      </dgm:t>
    </dgm:pt>
    <dgm:pt modelId="{64909FB1-E8E6-460E-AD88-256CCF1E0FA5}">
      <dgm:prSet phldrT="[Text]" custT="1"/>
      <dgm:spPr>
        <a:solidFill>
          <a:srgbClr val="48A942"/>
        </a:solidFill>
        <a:ln>
          <a:solidFill>
            <a:srgbClr val="3EA436"/>
          </a:solidFill>
        </a:ln>
      </dgm:spPr>
      <dgm:t>
        <a:bodyPr/>
        <a:lstStyle/>
        <a:p>
          <a:r>
            <a:rPr lang="en-GB" sz="2000" dirty="0" smtClean="0"/>
            <a:t>Member</a:t>
          </a:r>
          <a:endParaRPr lang="en-GB" sz="2000" dirty="0"/>
        </a:p>
      </dgm:t>
    </dgm:pt>
    <dgm:pt modelId="{41B171D5-F729-40E1-BDB3-EF71FD00F701}" type="parTrans" cxnId="{2D98AD66-2418-4F47-9B17-48BC65945E58}">
      <dgm:prSet/>
      <dgm:spPr/>
      <dgm:t>
        <a:bodyPr/>
        <a:lstStyle/>
        <a:p>
          <a:endParaRPr lang="en-GB" sz="2000"/>
        </a:p>
      </dgm:t>
    </dgm:pt>
    <dgm:pt modelId="{20F617E1-7843-4111-A256-3BC415A81A71}" type="sibTrans" cxnId="{2D98AD66-2418-4F47-9B17-48BC65945E58}">
      <dgm:prSet/>
      <dgm:spPr/>
      <dgm:t>
        <a:bodyPr/>
        <a:lstStyle/>
        <a:p>
          <a:endParaRPr lang="en-GB" sz="2000"/>
        </a:p>
      </dgm:t>
    </dgm:pt>
    <dgm:pt modelId="{92CEA3BC-9A57-4166-BADF-8A450409A30F}">
      <dgm:prSet phldrT="[Text]" custT="1"/>
      <dgm:spPr>
        <a:solidFill>
          <a:srgbClr val="003D7D"/>
        </a:solidFill>
      </dgm:spPr>
      <dgm:t>
        <a:bodyPr/>
        <a:lstStyle/>
        <a:p>
          <a:r>
            <a:rPr lang="en-GB" sz="2000" dirty="0" smtClean="0"/>
            <a:t>Keep informed</a:t>
          </a:r>
          <a:endParaRPr lang="en-GB" sz="2000" dirty="0"/>
        </a:p>
      </dgm:t>
    </dgm:pt>
    <dgm:pt modelId="{658FE2B1-12AA-4ABE-A102-D2BD9D3C94E2}" type="parTrans" cxnId="{94B0BE68-E5AC-4B56-BD04-F87744B9960C}">
      <dgm:prSet custT="1"/>
      <dgm:spPr>
        <a:solidFill>
          <a:srgbClr val="D1DFD6"/>
        </a:solidFill>
      </dgm:spPr>
      <dgm:t>
        <a:bodyPr/>
        <a:lstStyle/>
        <a:p>
          <a:endParaRPr lang="en-GB" sz="2000"/>
        </a:p>
      </dgm:t>
    </dgm:pt>
    <dgm:pt modelId="{73AE4E20-8778-4F95-B607-D1A925AC1117}" type="sibTrans" cxnId="{94B0BE68-E5AC-4B56-BD04-F87744B9960C}">
      <dgm:prSet/>
      <dgm:spPr/>
      <dgm:t>
        <a:bodyPr/>
        <a:lstStyle/>
        <a:p>
          <a:endParaRPr lang="en-GB" sz="2000"/>
        </a:p>
      </dgm:t>
    </dgm:pt>
    <dgm:pt modelId="{69840B4D-86A9-47C6-BF2B-3E0B5BE68F9A}">
      <dgm:prSet phldrT="[Text]" custT="1"/>
      <dgm:spPr>
        <a:solidFill>
          <a:srgbClr val="003D7D"/>
        </a:solidFill>
      </dgm:spPr>
      <dgm:t>
        <a:bodyPr/>
        <a:lstStyle/>
        <a:p>
          <a:r>
            <a:rPr lang="en-GB" sz="2000" b="0" dirty="0" smtClean="0"/>
            <a:t>Enhance your career</a:t>
          </a:r>
          <a:endParaRPr lang="en-GB" sz="2000" b="0" dirty="0"/>
        </a:p>
      </dgm:t>
    </dgm:pt>
    <dgm:pt modelId="{F580AF1B-F0B6-447B-9AFD-AC6142FFDF15}" type="parTrans" cxnId="{198EC833-B524-49BB-BF29-8F7708D0D503}">
      <dgm:prSet custT="1"/>
      <dgm:spPr>
        <a:solidFill>
          <a:srgbClr val="D1DFD6"/>
        </a:solidFill>
      </dgm:spPr>
      <dgm:t>
        <a:bodyPr/>
        <a:lstStyle/>
        <a:p>
          <a:endParaRPr lang="en-GB" sz="2000"/>
        </a:p>
      </dgm:t>
    </dgm:pt>
    <dgm:pt modelId="{F81F2C04-63D0-4F4C-898F-9252FA52ECE3}" type="sibTrans" cxnId="{198EC833-B524-49BB-BF29-8F7708D0D503}">
      <dgm:prSet/>
      <dgm:spPr/>
      <dgm:t>
        <a:bodyPr/>
        <a:lstStyle/>
        <a:p>
          <a:endParaRPr lang="en-GB" sz="2000"/>
        </a:p>
      </dgm:t>
    </dgm:pt>
    <dgm:pt modelId="{7FD90AFD-9FDE-431B-872B-D915B9042B79}">
      <dgm:prSet phldrT="[Text]" custT="1"/>
      <dgm:spPr>
        <a:solidFill>
          <a:srgbClr val="003D7D"/>
        </a:solidFill>
      </dgm:spPr>
      <dgm:t>
        <a:bodyPr/>
        <a:lstStyle/>
        <a:p>
          <a:r>
            <a:rPr lang="en-GB" sz="2000" dirty="0" smtClean="0"/>
            <a:t>Engage the Public</a:t>
          </a:r>
          <a:endParaRPr lang="en-GB" sz="2000" dirty="0"/>
        </a:p>
      </dgm:t>
    </dgm:pt>
    <dgm:pt modelId="{B9ACC730-85B4-42E0-B6BB-49F1B6856025}" type="parTrans" cxnId="{6FFD275C-BD2A-47CE-A9B7-577B6899C87F}">
      <dgm:prSet custT="1"/>
      <dgm:spPr>
        <a:solidFill>
          <a:srgbClr val="D1DFD6"/>
        </a:solidFill>
      </dgm:spPr>
      <dgm:t>
        <a:bodyPr/>
        <a:lstStyle/>
        <a:p>
          <a:endParaRPr lang="en-GB" sz="2000"/>
        </a:p>
      </dgm:t>
    </dgm:pt>
    <dgm:pt modelId="{F2B28727-3FE2-46B2-8E15-90F9F640EDB9}" type="sibTrans" cxnId="{6FFD275C-BD2A-47CE-A9B7-577B6899C87F}">
      <dgm:prSet/>
      <dgm:spPr/>
      <dgm:t>
        <a:bodyPr/>
        <a:lstStyle/>
        <a:p>
          <a:endParaRPr lang="en-GB" sz="2000"/>
        </a:p>
      </dgm:t>
    </dgm:pt>
    <dgm:pt modelId="{D9EDA905-CC96-4CA1-BF86-5224097B13BB}">
      <dgm:prSet custT="1"/>
      <dgm:spPr>
        <a:solidFill>
          <a:srgbClr val="003D7D"/>
        </a:solidFill>
      </dgm:spPr>
      <dgm:t>
        <a:bodyPr/>
        <a:lstStyle/>
        <a:p>
          <a:r>
            <a:rPr lang="en-GB" sz="2000" dirty="0" smtClean="0"/>
            <a:t>Network</a:t>
          </a:r>
          <a:endParaRPr lang="en-GB" sz="2000" dirty="0"/>
        </a:p>
      </dgm:t>
    </dgm:pt>
    <dgm:pt modelId="{755AEB7D-6F40-4548-8CB2-9667828D6CCB}" type="parTrans" cxnId="{58B79F83-3FBB-4985-A4A5-ECD588B334A8}">
      <dgm:prSet custT="1"/>
      <dgm:spPr>
        <a:solidFill>
          <a:srgbClr val="D1DFD6"/>
        </a:solidFill>
      </dgm:spPr>
      <dgm:t>
        <a:bodyPr/>
        <a:lstStyle/>
        <a:p>
          <a:endParaRPr lang="en-GB" sz="2000"/>
        </a:p>
      </dgm:t>
    </dgm:pt>
    <dgm:pt modelId="{F19F4EC2-3A40-4E7F-BB52-295F38478DAD}" type="sibTrans" cxnId="{58B79F83-3FBB-4985-A4A5-ECD588B334A8}">
      <dgm:prSet/>
      <dgm:spPr/>
      <dgm:t>
        <a:bodyPr/>
        <a:lstStyle/>
        <a:p>
          <a:endParaRPr lang="en-GB" sz="2000"/>
        </a:p>
      </dgm:t>
    </dgm:pt>
    <dgm:pt modelId="{65CD124E-F795-46ED-A0A0-77CF6A1C3248}">
      <dgm:prSet custT="1"/>
      <dgm:spPr>
        <a:solidFill>
          <a:srgbClr val="003D7D"/>
        </a:solidFill>
      </dgm:spPr>
      <dgm:t>
        <a:bodyPr/>
        <a:lstStyle/>
        <a:p>
          <a:r>
            <a:rPr lang="en-GB" sz="2000" dirty="0" smtClean="0"/>
            <a:t>Support the future of Biology</a:t>
          </a:r>
          <a:endParaRPr lang="en-GB" sz="2000" dirty="0"/>
        </a:p>
      </dgm:t>
    </dgm:pt>
    <dgm:pt modelId="{96352253-108F-4FF7-B902-165634293A41}" type="parTrans" cxnId="{F6A0F8E2-7A0B-4245-BA8D-31E3796309A0}">
      <dgm:prSet custT="1"/>
      <dgm:spPr>
        <a:solidFill>
          <a:srgbClr val="D1DFD6"/>
        </a:solidFill>
      </dgm:spPr>
      <dgm:t>
        <a:bodyPr/>
        <a:lstStyle/>
        <a:p>
          <a:endParaRPr lang="en-GB" sz="2000"/>
        </a:p>
      </dgm:t>
    </dgm:pt>
    <dgm:pt modelId="{16945B8D-0FE3-40B0-B0B1-B0FAE73FDA6F}" type="sibTrans" cxnId="{F6A0F8E2-7A0B-4245-BA8D-31E3796309A0}">
      <dgm:prSet/>
      <dgm:spPr/>
      <dgm:t>
        <a:bodyPr/>
        <a:lstStyle/>
        <a:p>
          <a:endParaRPr lang="en-GB" sz="2000"/>
        </a:p>
      </dgm:t>
    </dgm:pt>
    <dgm:pt modelId="{D75A5E3D-CFB2-4196-B876-04AEDA14741A}" type="pres">
      <dgm:prSet presAssocID="{014015AE-A268-46EE-B3C0-AA307D89C1B6}" presName="Name0" presStyleCnt="0">
        <dgm:presLayoutVars>
          <dgm:chMax val="1"/>
          <dgm:dir/>
          <dgm:animLvl val="ctr"/>
          <dgm:resizeHandles val="exact"/>
        </dgm:presLayoutVars>
      </dgm:prSet>
      <dgm:spPr/>
      <dgm:t>
        <a:bodyPr/>
        <a:lstStyle/>
        <a:p>
          <a:endParaRPr lang="en-GB"/>
        </a:p>
      </dgm:t>
    </dgm:pt>
    <dgm:pt modelId="{E638AA49-4EA1-405B-83A9-AB7C71EF4CA0}" type="pres">
      <dgm:prSet presAssocID="{64909FB1-E8E6-460E-AD88-256CCF1E0FA5}" presName="centerShape" presStyleLbl="node0" presStyleIdx="0" presStyleCnt="1" custScaleX="90129" custScaleY="90129"/>
      <dgm:spPr/>
      <dgm:t>
        <a:bodyPr/>
        <a:lstStyle/>
        <a:p>
          <a:endParaRPr lang="en-GB"/>
        </a:p>
      </dgm:t>
    </dgm:pt>
    <dgm:pt modelId="{2147DDEE-2C0A-4961-9539-B45FF84177AF}" type="pres">
      <dgm:prSet presAssocID="{658FE2B1-12AA-4ABE-A102-D2BD9D3C94E2}" presName="parTrans" presStyleLbl="sibTrans2D1" presStyleIdx="0" presStyleCnt="5"/>
      <dgm:spPr/>
      <dgm:t>
        <a:bodyPr/>
        <a:lstStyle/>
        <a:p>
          <a:endParaRPr lang="en-GB"/>
        </a:p>
      </dgm:t>
    </dgm:pt>
    <dgm:pt modelId="{00C6A6F3-3A03-4FF8-9708-41AA6DA73BF5}" type="pres">
      <dgm:prSet presAssocID="{658FE2B1-12AA-4ABE-A102-D2BD9D3C94E2}" presName="connectorText" presStyleLbl="sibTrans2D1" presStyleIdx="0" presStyleCnt="5"/>
      <dgm:spPr/>
      <dgm:t>
        <a:bodyPr/>
        <a:lstStyle/>
        <a:p>
          <a:endParaRPr lang="en-GB"/>
        </a:p>
      </dgm:t>
    </dgm:pt>
    <dgm:pt modelId="{61B46037-31BB-42AA-8BC4-693DB3E77E27}" type="pres">
      <dgm:prSet presAssocID="{92CEA3BC-9A57-4166-BADF-8A450409A30F}" presName="node" presStyleLbl="node1" presStyleIdx="0" presStyleCnt="5" custScaleX="102835" custScaleY="102835">
        <dgm:presLayoutVars>
          <dgm:bulletEnabled val="1"/>
        </dgm:presLayoutVars>
      </dgm:prSet>
      <dgm:spPr/>
      <dgm:t>
        <a:bodyPr/>
        <a:lstStyle/>
        <a:p>
          <a:endParaRPr lang="en-GB"/>
        </a:p>
      </dgm:t>
    </dgm:pt>
    <dgm:pt modelId="{9688330F-65D7-4B79-BEEE-DDFBA468D926}" type="pres">
      <dgm:prSet presAssocID="{F580AF1B-F0B6-447B-9AFD-AC6142FFDF15}" presName="parTrans" presStyleLbl="sibTrans2D1" presStyleIdx="1" presStyleCnt="5"/>
      <dgm:spPr/>
      <dgm:t>
        <a:bodyPr/>
        <a:lstStyle/>
        <a:p>
          <a:endParaRPr lang="en-GB"/>
        </a:p>
      </dgm:t>
    </dgm:pt>
    <dgm:pt modelId="{F9FD76DB-08D1-4491-86BE-D55D24CBF024}" type="pres">
      <dgm:prSet presAssocID="{F580AF1B-F0B6-447B-9AFD-AC6142FFDF15}" presName="connectorText" presStyleLbl="sibTrans2D1" presStyleIdx="1" presStyleCnt="5"/>
      <dgm:spPr/>
      <dgm:t>
        <a:bodyPr/>
        <a:lstStyle/>
        <a:p>
          <a:endParaRPr lang="en-GB"/>
        </a:p>
      </dgm:t>
    </dgm:pt>
    <dgm:pt modelId="{08DCF57E-46D4-4AEA-A9A5-13B9D1E4ABA7}" type="pres">
      <dgm:prSet presAssocID="{69840B4D-86A9-47C6-BF2B-3E0B5BE68F9A}" presName="node" presStyleLbl="node1" presStyleIdx="1" presStyleCnt="5" custScaleX="102835" custScaleY="102835">
        <dgm:presLayoutVars>
          <dgm:bulletEnabled val="1"/>
        </dgm:presLayoutVars>
      </dgm:prSet>
      <dgm:spPr/>
      <dgm:t>
        <a:bodyPr/>
        <a:lstStyle/>
        <a:p>
          <a:endParaRPr lang="en-GB"/>
        </a:p>
      </dgm:t>
    </dgm:pt>
    <dgm:pt modelId="{5DE15E42-8C15-4BEF-9E0A-E9F0FD8B59EF}" type="pres">
      <dgm:prSet presAssocID="{755AEB7D-6F40-4548-8CB2-9667828D6CCB}" presName="parTrans" presStyleLbl="sibTrans2D1" presStyleIdx="2" presStyleCnt="5"/>
      <dgm:spPr/>
      <dgm:t>
        <a:bodyPr/>
        <a:lstStyle/>
        <a:p>
          <a:endParaRPr lang="en-GB"/>
        </a:p>
      </dgm:t>
    </dgm:pt>
    <dgm:pt modelId="{999A6696-B6B6-4C5E-A223-720E966957E0}" type="pres">
      <dgm:prSet presAssocID="{755AEB7D-6F40-4548-8CB2-9667828D6CCB}" presName="connectorText" presStyleLbl="sibTrans2D1" presStyleIdx="2" presStyleCnt="5"/>
      <dgm:spPr/>
      <dgm:t>
        <a:bodyPr/>
        <a:lstStyle/>
        <a:p>
          <a:endParaRPr lang="en-GB"/>
        </a:p>
      </dgm:t>
    </dgm:pt>
    <dgm:pt modelId="{BEB4950F-7C51-4C50-9D36-AC9834E85E91}" type="pres">
      <dgm:prSet presAssocID="{D9EDA905-CC96-4CA1-BF86-5224097B13BB}" presName="node" presStyleLbl="node1" presStyleIdx="2" presStyleCnt="5" custScaleX="102835" custScaleY="102835">
        <dgm:presLayoutVars>
          <dgm:bulletEnabled val="1"/>
        </dgm:presLayoutVars>
      </dgm:prSet>
      <dgm:spPr/>
      <dgm:t>
        <a:bodyPr/>
        <a:lstStyle/>
        <a:p>
          <a:endParaRPr lang="en-GB"/>
        </a:p>
      </dgm:t>
    </dgm:pt>
    <dgm:pt modelId="{1EA038C5-E16D-4E0B-BAAE-AA517137B884}" type="pres">
      <dgm:prSet presAssocID="{B9ACC730-85B4-42E0-B6BB-49F1B6856025}" presName="parTrans" presStyleLbl="sibTrans2D1" presStyleIdx="3" presStyleCnt="5"/>
      <dgm:spPr/>
      <dgm:t>
        <a:bodyPr/>
        <a:lstStyle/>
        <a:p>
          <a:endParaRPr lang="en-GB"/>
        </a:p>
      </dgm:t>
    </dgm:pt>
    <dgm:pt modelId="{FE3CA713-A399-4BF4-A9B3-6149B68BFE02}" type="pres">
      <dgm:prSet presAssocID="{B9ACC730-85B4-42E0-B6BB-49F1B6856025}" presName="connectorText" presStyleLbl="sibTrans2D1" presStyleIdx="3" presStyleCnt="5"/>
      <dgm:spPr/>
      <dgm:t>
        <a:bodyPr/>
        <a:lstStyle/>
        <a:p>
          <a:endParaRPr lang="en-GB"/>
        </a:p>
      </dgm:t>
    </dgm:pt>
    <dgm:pt modelId="{8ADF07A0-8BE8-46F6-B2A4-4CE35AEF2F7B}" type="pres">
      <dgm:prSet presAssocID="{7FD90AFD-9FDE-431B-872B-D915B9042B79}" presName="node" presStyleLbl="node1" presStyleIdx="3" presStyleCnt="5" custScaleX="102835" custScaleY="102835">
        <dgm:presLayoutVars>
          <dgm:bulletEnabled val="1"/>
        </dgm:presLayoutVars>
      </dgm:prSet>
      <dgm:spPr/>
      <dgm:t>
        <a:bodyPr/>
        <a:lstStyle/>
        <a:p>
          <a:endParaRPr lang="en-GB"/>
        </a:p>
      </dgm:t>
    </dgm:pt>
    <dgm:pt modelId="{8D6B7547-C7E0-4657-867F-26A442584768}" type="pres">
      <dgm:prSet presAssocID="{96352253-108F-4FF7-B902-165634293A41}" presName="parTrans" presStyleLbl="sibTrans2D1" presStyleIdx="4" presStyleCnt="5"/>
      <dgm:spPr/>
      <dgm:t>
        <a:bodyPr/>
        <a:lstStyle/>
        <a:p>
          <a:endParaRPr lang="en-GB"/>
        </a:p>
      </dgm:t>
    </dgm:pt>
    <dgm:pt modelId="{E917789E-D743-431F-9718-461CF2538EE3}" type="pres">
      <dgm:prSet presAssocID="{96352253-108F-4FF7-B902-165634293A41}" presName="connectorText" presStyleLbl="sibTrans2D1" presStyleIdx="4" presStyleCnt="5"/>
      <dgm:spPr/>
      <dgm:t>
        <a:bodyPr/>
        <a:lstStyle/>
        <a:p>
          <a:endParaRPr lang="en-GB"/>
        </a:p>
      </dgm:t>
    </dgm:pt>
    <dgm:pt modelId="{8C782225-0009-4BC7-89C3-82AC513BCDF8}" type="pres">
      <dgm:prSet presAssocID="{65CD124E-F795-46ED-A0A0-77CF6A1C3248}" presName="node" presStyleLbl="node1" presStyleIdx="4" presStyleCnt="5" custScaleX="105284" custScaleY="105284">
        <dgm:presLayoutVars>
          <dgm:bulletEnabled val="1"/>
        </dgm:presLayoutVars>
      </dgm:prSet>
      <dgm:spPr/>
      <dgm:t>
        <a:bodyPr/>
        <a:lstStyle/>
        <a:p>
          <a:endParaRPr lang="en-GB"/>
        </a:p>
      </dgm:t>
    </dgm:pt>
  </dgm:ptLst>
  <dgm:cxnLst>
    <dgm:cxn modelId="{7B9B4347-878F-4959-B1D8-297075C85057}" type="presOf" srcId="{7FD90AFD-9FDE-431B-872B-D915B9042B79}" destId="{8ADF07A0-8BE8-46F6-B2A4-4CE35AEF2F7B}" srcOrd="0" destOrd="0" presId="urn:microsoft.com/office/officeart/2005/8/layout/radial5"/>
    <dgm:cxn modelId="{2D98AD66-2418-4F47-9B17-48BC65945E58}" srcId="{014015AE-A268-46EE-B3C0-AA307D89C1B6}" destId="{64909FB1-E8E6-460E-AD88-256CCF1E0FA5}" srcOrd="0" destOrd="0" parTransId="{41B171D5-F729-40E1-BDB3-EF71FD00F701}" sibTransId="{20F617E1-7843-4111-A256-3BC415A81A71}"/>
    <dgm:cxn modelId="{2A5E726B-A96D-4A53-AFAC-5E07D771D2AE}" type="presOf" srcId="{92CEA3BC-9A57-4166-BADF-8A450409A30F}" destId="{61B46037-31BB-42AA-8BC4-693DB3E77E27}" srcOrd="0" destOrd="0" presId="urn:microsoft.com/office/officeart/2005/8/layout/radial5"/>
    <dgm:cxn modelId="{9D6C8265-B366-4BCF-A7CA-A42B28A1F5FB}" type="presOf" srcId="{96352253-108F-4FF7-B902-165634293A41}" destId="{E917789E-D743-431F-9718-461CF2538EE3}" srcOrd="1" destOrd="0" presId="urn:microsoft.com/office/officeart/2005/8/layout/radial5"/>
    <dgm:cxn modelId="{D2912DD1-0CB6-45A9-B01E-FF52D8635D18}" type="presOf" srcId="{755AEB7D-6F40-4548-8CB2-9667828D6CCB}" destId="{5DE15E42-8C15-4BEF-9E0A-E9F0FD8B59EF}" srcOrd="0" destOrd="0" presId="urn:microsoft.com/office/officeart/2005/8/layout/radial5"/>
    <dgm:cxn modelId="{A9CE5FA7-8BF9-4753-941F-1A01089F6FA2}" type="presOf" srcId="{65CD124E-F795-46ED-A0A0-77CF6A1C3248}" destId="{8C782225-0009-4BC7-89C3-82AC513BCDF8}" srcOrd="0" destOrd="0" presId="urn:microsoft.com/office/officeart/2005/8/layout/radial5"/>
    <dgm:cxn modelId="{6FFD275C-BD2A-47CE-A9B7-577B6899C87F}" srcId="{64909FB1-E8E6-460E-AD88-256CCF1E0FA5}" destId="{7FD90AFD-9FDE-431B-872B-D915B9042B79}" srcOrd="3" destOrd="0" parTransId="{B9ACC730-85B4-42E0-B6BB-49F1B6856025}" sibTransId="{F2B28727-3FE2-46B2-8E15-90F9F640EDB9}"/>
    <dgm:cxn modelId="{24CA3A23-293C-489E-820A-2D1F7BD1D731}" type="presOf" srcId="{B9ACC730-85B4-42E0-B6BB-49F1B6856025}" destId="{FE3CA713-A399-4BF4-A9B3-6149B68BFE02}" srcOrd="1" destOrd="0" presId="urn:microsoft.com/office/officeart/2005/8/layout/radial5"/>
    <dgm:cxn modelId="{69F018C4-52DC-4444-9C66-4DEE9D0B6162}" type="presOf" srcId="{D9EDA905-CC96-4CA1-BF86-5224097B13BB}" destId="{BEB4950F-7C51-4C50-9D36-AC9834E85E91}" srcOrd="0" destOrd="0" presId="urn:microsoft.com/office/officeart/2005/8/layout/radial5"/>
    <dgm:cxn modelId="{58B79F83-3FBB-4985-A4A5-ECD588B334A8}" srcId="{64909FB1-E8E6-460E-AD88-256CCF1E0FA5}" destId="{D9EDA905-CC96-4CA1-BF86-5224097B13BB}" srcOrd="2" destOrd="0" parTransId="{755AEB7D-6F40-4548-8CB2-9667828D6CCB}" sibTransId="{F19F4EC2-3A40-4E7F-BB52-295F38478DAD}"/>
    <dgm:cxn modelId="{AD5FA713-C5F1-417D-8515-7AE11906CDC2}" type="presOf" srcId="{F580AF1B-F0B6-447B-9AFD-AC6142FFDF15}" destId="{9688330F-65D7-4B79-BEEE-DDFBA468D926}" srcOrd="0" destOrd="0" presId="urn:microsoft.com/office/officeart/2005/8/layout/radial5"/>
    <dgm:cxn modelId="{94B0BE68-E5AC-4B56-BD04-F87744B9960C}" srcId="{64909FB1-E8E6-460E-AD88-256CCF1E0FA5}" destId="{92CEA3BC-9A57-4166-BADF-8A450409A30F}" srcOrd="0" destOrd="0" parTransId="{658FE2B1-12AA-4ABE-A102-D2BD9D3C94E2}" sibTransId="{73AE4E20-8778-4F95-B607-D1A925AC1117}"/>
    <dgm:cxn modelId="{198EC833-B524-49BB-BF29-8F7708D0D503}" srcId="{64909FB1-E8E6-460E-AD88-256CCF1E0FA5}" destId="{69840B4D-86A9-47C6-BF2B-3E0B5BE68F9A}" srcOrd="1" destOrd="0" parTransId="{F580AF1B-F0B6-447B-9AFD-AC6142FFDF15}" sibTransId="{F81F2C04-63D0-4F4C-898F-9252FA52ECE3}"/>
    <dgm:cxn modelId="{8C16F5AB-D492-4445-90CD-022199C7C7FE}" type="presOf" srcId="{64909FB1-E8E6-460E-AD88-256CCF1E0FA5}" destId="{E638AA49-4EA1-405B-83A9-AB7C71EF4CA0}" srcOrd="0" destOrd="0" presId="urn:microsoft.com/office/officeart/2005/8/layout/radial5"/>
    <dgm:cxn modelId="{6294E0EB-0028-40E8-942B-DDB04613CBB8}" type="presOf" srcId="{F580AF1B-F0B6-447B-9AFD-AC6142FFDF15}" destId="{F9FD76DB-08D1-4491-86BE-D55D24CBF024}" srcOrd="1" destOrd="0" presId="urn:microsoft.com/office/officeart/2005/8/layout/radial5"/>
    <dgm:cxn modelId="{6090B396-626E-483C-9787-B53FE1B60397}" type="presOf" srcId="{658FE2B1-12AA-4ABE-A102-D2BD9D3C94E2}" destId="{00C6A6F3-3A03-4FF8-9708-41AA6DA73BF5}" srcOrd="1" destOrd="0" presId="urn:microsoft.com/office/officeart/2005/8/layout/radial5"/>
    <dgm:cxn modelId="{6379B105-8A32-4636-9360-707D1E68406C}" type="presOf" srcId="{014015AE-A268-46EE-B3C0-AA307D89C1B6}" destId="{D75A5E3D-CFB2-4196-B876-04AEDA14741A}" srcOrd="0" destOrd="0" presId="urn:microsoft.com/office/officeart/2005/8/layout/radial5"/>
    <dgm:cxn modelId="{6AE3C0B8-92A9-4870-B3CB-F8508008A334}" type="presOf" srcId="{755AEB7D-6F40-4548-8CB2-9667828D6CCB}" destId="{999A6696-B6B6-4C5E-A223-720E966957E0}" srcOrd="1" destOrd="0" presId="urn:microsoft.com/office/officeart/2005/8/layout/radial5"/>
    <dgm:cxn modelId="{47949ABB-5E16-4838-A758-1B88F14D2468}" type="presOf" srcId="{B9ACC730-85B4-42E0-B6BB-49F1B6856025}" destId="{1EA038C5-E16D-4E0B-BAAE-AA517137B884}" srcOrd="0" destOrd="0" presId="urn:microsoft.com/office/officeart/2005/8/layout/radial5"/>
    <dgm:cxn modelId="{1603BCBA-834C-4737-B004-538141E80233}" type="presOf" srcId="{96352253-108F-4FF7-B902-165634293A41}" destId="{8D6B7547-C7E0-4657-867F-26A442584768}" srcOrd="0" destOrd="0" presId="urn:microsoft.com/office/officeart/2005/8/layout/radial5"/>
    <dgm:cxn modelId="{9C84FDBA-9B40-4794-83A4-ED9E74830E80}" type="presOf" srcId="{69840B4D-86A9-47C6-BF2B-3E0B5BE68F9A}" destId="{08DCF57E-46D4-4AEA-A9A5-13B9D1E4ABA7}" srcOrd="0" destOrd="0" presId="urn:microsoft.com/office/officeart/2005/8/layout/radial5"/>
    <dgm:cxn modelId="{F6A0F8E2-7A0B-4245-BA8D-31E3796309A0}" srcId="{64909FB1-E8E6-460E-AD88-256CCF1E0FA5}" destId="{65CD124E-F795-46ED-A0A0-77CF6A1C3248}" srcOrd="4" destOrd="0" parTransId="{96352253-108F-4FF7-B902-165634293A41}" sibTransId="{16945B8D-0FE3-40B0-B0B1-B0FAE73FDA6F}"/>
    <dgm:cxn modelId="{F5F5C045-4DCD-4049-BD1B-9CB70A9579D2}" type="presOf" srcId="{658FE2B1-12AA-4ABE-A102-D2BD9D3C94E2}" destId="{2147DDEE-2C0A-4961-9539-B45FF84177AF}" srcOrd="0" destOrd="0" presId="urn:microsoft.com/office/officeart/2005/8/layout/radial5"/>
    <dgm:cxn modelId="{67C2E238-62AE-4875-9EC7-3850103BC0B1}" type="presParOf" srcId="{D75A5E3D-CFB2-4196-B876-04AEDA14741A}" destId="{E638AA49-4EA1-405B-83A9-AB7C71EF4CA0}" srcOrd="0" destOrd="0" presId="urn:microsoft.com/office/officeart/2005/8/layout/radial5"/>
    <dgm:cxn modelId="{D93FA4DC-B690-466F-8E58-19E7C512297D}" type="presParOf" srcId="{D75A5E3D-CFB2-4196-B876-04AEDA14741A}" destId="{2147DDEE-2C0A-4961-9539-B45FF84177AF}" srcOrd="1" destOrd="0" presId="urn:microsoft.com/office/officeart/2005/8/layout/radial5"/>
    <dgm:cxn modelId="{7EFB631A-8445-454B-8ADF-171E5A574371}" type="presParOf" srcId="{2147DDEE-2C0A-4961-9539-B45FF84177AF}" destId="{00C6A6F3-3A03-4FF8-9708-41AA6DA73BF5}" srcOrd="0" destOrd="0" presId="urn:microsoft.com/office/officeart/2005/8/layout/radial5"/>
    <dgm:cxn modelId="{F742061A-2111-45C2-B46B-0C62EF97FF5A}" type="presParOf" srcId="{D75A5E3D-CFB2-4196-B876-04AEDA14741A}" destId="{61B46037-31BB-42AA-8BC4-693DB3E77E27}" srcOrd="2" destOrd="0" presId="urn:microsoft.com/office/officeart/2005/8/layout/radial5"/>
    <dgm:cxn modelId="{21903BAB-6731-44B1-BA72-E35E9006B846}" type="presParOf" srcId="{D75A5E3D-CFB2-4196-B876-04AEDA14741A}" destId="{9688330F-65D7-4B79-BEEE-DDFBA468D926}" srcOrd="3" destOrd="0" presId="urn:microsoft.com/office/officeart/2005/8/layout/radial5"/>
    <dgm:cxn modelId="{1B934ECD-B4B9-4F6A-B5E0-10D07735A6C4}" type="presParOf" srcId="{9688330F-65D7-4B79-BEEE-DDFBA468D926}" destId="{F9FD76DB-08D1-4491-86BE-D55D24CBF024}" srcOrd="0" destOrd="0" presId="urn:microsoft.com/office/officeart/2005/8/layout/radial5"/>
    <dgm:cxn modelId="{CDE5BB88-FD4C-4A86-A379-7DFB1314809C}" type="presParOf" srcId="{D75A5E3D-CFB2-4196-B876-04AEDA14741A}" destId="{08DCF57E-46D4-4AEA-A9A5-13B9D1E4ABA7}" srcOrd="4" destOrd="0" presId="urn:microsoft.com/office/officeart/2005/8/layout/radial5"/>
    <dgm:cxn modelId="{D2778268-295F-4E68-8A20-81FACC136675}" type="presParOf" srcId="{D75A5E3D-CFB2-4196-B876-04AEDA14741A}" destId="{5DE15E42-8C15-4BEF-9E0A-E9F0FD8B59EF}" srcOrd="5" destOrd="0" presId="urn:microsoft.com/office/officeart/2005/8/layout/radial5"/>
    <dgm:cxn modelId="{96B19115-613E-49F0-B800-DC6ECE276659}" type="presParOf" srcId="{5DE15E42-8C15-4BEF-9E0A-E9F0FD8B59EF}" destId="{999A6696-B6B6-4C5E-A223-720E966957E0}" srcOrd="0" destOrd="0" presId="urn:microsoft.com/office/officeart/2005/8/layout/radial5"/>
    <dgm:cxn modelId="{3FEBE15E-C67A-45E1-86AD-AF712D2D3E03}" type="presParOf" srcId="{D75A5E3D-CFB2-4196-B876-04AEDA14741A}" destId="{BEB4950F-7C51-4C50-9D36-AC9834E85E91}" srcOrd="6" destOrd="0" presId="urn:microsoft.com/office/officeart/2005/8/layout/radial5"/>
    <dgm:cxn modelId="{BCBAE3F8-5918-4D13-AF05-91B7E5E60DD2}" type="presParOf" srcId="{D75A5E3D-CFB2-4196-B876-04AEDA14741A}" destId="{1EA038C5-E16D-4E0B-BAAE-AA517137B884}" srcOrd="7" destOrd="0" presId="urn:microsoft.com/office/officeart/2005/8/layout/radial5"/>
    <dgm:cxn modelId="{72CDC3EE-270B-46D8-BDCE-B2E8EB126263}" type="presParOf" srcId="{1EA038C5-E16D-4E0B-BAAE-AA517137B884}" destId="{FE3CA713-A399-4BF4-A9B3-6149B68BFE02}" srcOrd="0" destOrd="0" presId="urn:microsoft.com/office/officeart/2005/8/layout/radial5"/>
    <dgm:cxn modelId="{0F8BD658-F8C5-4C12-A2EF-6BA873E1CDB5}" type="presParOf" srcId="{D75A5E3D-CFB2-4196-B876-04AEDA14741A}" destId="{8ADF07A0-8BE8-46F6-B2A4-4CE35AEF2F7B}" srcOrd="8" destOrd="0" presId="urn:microsoft.com/office/officeart/2005/8/layout/radial5"/>
    <dgm:cxn modelId="{788B542A-20DF-490E-B350-2F632A6DEB88}" type="presParOf" srcId="{D75A5E3D-CFB2-4196-B876-04AEDA14741A}" destId="{8D6B7547-C7E0-4657-867F-26A442584768}" srcOrd="9" destOrd="0" presId="urn:microsoft.com/office/officeart/2005/8/layout/radial5"/>
    <dgm:cxn modelId="{EAE979F1-2BEF-41E0-9D74-6191E3DE714D}" type="presParOf" srcId="{8D6B7547-C7E0-4657-867F-26A442584768}" destId="{E917789E-D743-431F-9718-461CF2538EE3}" srcOrd="0" destOrd="0" presId="urn:microsoft.com/office/officeart/2005/8/layout/radial5"/>
    <dgm:cxn modelId="{D910D226-DE37-48F2-91EE-5874A626E01A}" type="presParOf" srcId="{D75A5E3D-CFB2-4196-B876-04AEDA14741A}" destId="{8C782225-0009-4BC7-89C3-82AC513BCDF8}" srcOrd="10"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EF77AC7-FC71-41C8-AD9A-478B90BAAD6A}" type="doc">
      <dgm:prSet loTypeId="urn:microsoft.com/office/officeart/2005/8/layout/vList3" loCatId="list" qsTypeId="urn:microsoft.com/office/officeart/2005/8/quickstyle/simple1" qsCatId="simple" csTypeId="urn:microsoft.com/office/officeart/2005/8/colors/accent0_1" csCatId="mainScheme" phldr="1"/>
      <dgm:spPr/>
    </dgm:pt>
    <dgm:pt modelId="{B17F8BE9-4320-4D9A-A3F8-3EAD18102FF2}">
      <dgm:prSet phldrT="[Text]"/>
      <dgm:spPr/>
      <dgm:t>
        <a:bodyPr/>
        <a:lstStyle/>
        <a:p>
          <a:r>
            <a:rPr lang="en-GB" dirty="0" smtClean="0">
              <a:solidFill>
                <a:srgbClr val="003D7D"/>
              </a:solidFill>
            </a:rPr>
            <a:t>Advise government and </a:t>
          </a:r>
          <a:br>
            <a:rPr lang="en-GB" dirty="0" smtClean="0">
              <a:solidFill>
                <a:srgbClr val="003D7D"/>
              </a:solidFill>
            </a:rPr>
          </a:br>
          <a:r>
            <a:rPr lang="en-GB" dirty="0" smtClean="0">
              <a:solidFill>
                <a:srgbClr val="003D7D"/>
              </a:solidFill>
            </a:rPr>
            <a:t>influence policy</a:t>
          </a:r>
          <a:endParaRPr lang="en-GB" dirty="0">
            <a:solidFill>
              <a:srgbClr val="003D7D"/>
            </a:solidFill>
          </a:endParaRPr>
        </a:p>
      </dgm:t>
    </dgm:pt>
    <dgm:pt modelId="{9C049E58-C674-45E5-9AC8-D18D1877F62C}" type="parTrans" cxnId="{2F14CEA9-B61D-4137-B986-A66749782735}">
      <dgm:prSet/>
      <dgm:spPr/>
      <dgm:t>
        <a:bodyPr/>
        <a:lstStyle/>
        <a:p>
          <a:endParaRPr lang="en-GB">
            <a:solidFill>
              <a:srgbClr val="003D7D"/>
            </a:solidFill>
          </a:endParaRPr>
        </a:p>
      </dgm:t>
    </dgm:pt>
    <dgm:pt modelId="{3B483F8B-CCB9-4BDF-8987-D54E722F09F3}" type="sibTrans" cxnId="{2F14CEA9-B61D-4137-B986-A66749782735}">
      <dgm:prSet/>
      <dgm:spPr/>
      <dgm:t>
        <a:bodyPr/>
        <a:lstStyle/>
        <a:p>
          <a:endParaRPr lang="en-GB">
            <a:solidFill>
              <a:srgbClr val="003D7D"/>
            </a:solidFill>
          </a:endParaRPr>
        </a:p>
      </dgm:t>
    </dgm:pt>
    <dgm:pt modelId="{6D101D46-F4DD-4E8B-AE7B-37A8B4ADE1A5}">
      <dgm:prSet phldrT="[Text]"/>
      <dgm:spPr/>
      <dgm:t>
        <a:bodyPr/>
        <a:lstStyle/>
        <a:p>
          <a:r>
            <a:rPr lang="en-GB" dirty="0" smtClean="0">
              <a:solidFill>
                <a:srgbClr val="003D7D"/>
              </a:solidFill>
            </a:rPr>
            <a:t>Advance education and professional development</a:t>
          </a:r>
          <a:endParaRPr lang="en-GB" dirty="0">
            <a:solidFill>
              <a:srgbClr val="003D7D"/>
            </a:solidFill>
          </a:endParaRPr>
        </a:p>
      </dgm:t>
    </dgm:pt>
    <dgm:pt modelId="{0A39304A-B5E7-478E-BC70-610A6001B2E2}" type="parTrans" cxnId="{8F2169D0-DC61-4455-8DE9-7F2BC034314C}">
      <dgm:prSet/>
      <dgm:spPr/>
      <dgm:t>
        <a:bodyPr/>
        <a:lstStyle/>
        <a:p>
          <a:endParaRPr lang="en-GB">
            <a:solidFill>
              <a:srgbClr val="003D7D"/>
            </a:solidFill>
          </a:endParaRPr>
        </a:p>
      </dgm:t>
    </dgm:pt>
    <dgm:pt modelId="{15FA477A-2F40-47F3-A491-BF2891DCEC6A}" type="sibTrans" cxnId="{8F2169D0-DC61-4455-8DE9-7F2BC034314C}">
      <dgm:prSet/>
      <dgm:spPr/>
      <dgm:t>
        <a:bodyPr/>
        <a:lstStyle/>
        <a:p>
          <a:endParaRPr lang="en-GB">
            <a:solidFill>
              <a:srgbClr val="003D7D"/>
            </a:solidFill>
          </a:endParaRPr>
        </a:p>
      </dgm:t>
    </dgm:pt>
    <dgm:pt modelId="{D8872F39-6754-4FA5-AFCE-1E623E04A628}">
      <dgm:prSet phldrT="[Text]"/>
      <dgm:spPr/>
      <dgm:t>
        <a:bodyPr/>
        <a:lstStyle/>
        <a:p>
          <a:pPr rtl="0"/>
          <a:r>
            <a:rPr lang="en-GB" dirty="0" smtClean="0">
              <a:solidFill>
                <a:srgbClr val="003D7D"/>
              </a:solidFill>
            </a:rPr>
            <a:t>Engage and encourage public interest in the life sciences</a:t>
          </a:r>
          <a:endParaRPr lang="en-GB" dirty="0">
            <a:solidFill>
              <a:srgbClr val="003D7D"/>
            </a:solidFill>
          </a:endParaRPr>
        </a:p>
      </dgm:t>
    </dgm:pt>
    <dgm:pt modelId="{16BEBE4C-9B7D-4F6A-98E3-050E250F50F6}" type="parTrans" cxnId="{D141A35D-0D7E-4ADA-B674-88447B7D18C3}">
      <dgm:prSet/>
      <dgm:spPr/>
      <dgm:t>
        <a:bodyPr/>
        <a:lstStyle/>
        <a:p>
          <a:endParaRPr lang="en-GB">
            <a:solidFill>
              <a:srgbClr val="003D7D"/>
            </a:solidFill>
          </a:endParaRPr>
        </a:p>
      </dgm:t>
    </dgm:pt>
    <dgm:pt modelId="{41B8CA02-D1C3-4DCB-9493-0F40A2EFB353}" type="sibTrans" cxnId="{D141A35D-0D7E-4ADA-B674-88447B7D18C3}">
      <dgm:prSet/>
      <dgm:spPr/>
      <dgm:t>
        <a:bodyPr/>
        <a:lstStyle/>
        <a:p>
          <a:endParaRPr lang="en-GB">
            <a:solidFill>
              <a:srgbClr val="003D7D"/>
            </a:solidFill>
          </a:endParaRPr>
        </a:p>
      </dgm:t>
    </dgm:pt>
    <dgm:pt modelId="{391EE781-4884-4BF5-8A85-88C372D5DB42}">
      <dgm:prSet/>
      <dgm:spPr/>
      <dgm:t>
        <a:bodyPr/>
        <a:lstStyle/>
        <a:p>
          <a:r>
            <a:rPr lang="en-GB" dirty="0" smtClean="0">
              <a:solidFill>
                <a:srgbClr val="003D7D"/>
              </a:solidFill>
            </a:rPr>
            <a:t>Support people working </a:t>
          </a:r>
          <a:br>
            <a:rPr lang="en-GB" dirty="0" smtClean="0">
              <a:solidFill>
                <a:srgbClr val="003D7D"/>
              </a:solidFill>
            </a:rPr>
          </a:br>
          <a:r>
            <a:rPr lang="en-GB" dirty="0" smtClean="0">
              <a:solidFill>
                <a:srgbClr val="003D7D"/>
              </a:solidFill>
            </a:rPr>
            <a:t>in the life sciences</a:t>
          </a:r>
          <a:endParaRPr lang="en-GB" dirty="0">
            <a:solidFill>
              <a:srgbClr val="003D7D"/>
            </a:solidFill>
          </a:endParaRPr>
        </a:p>
      </dgm:t>
    </dgm:pt>
    <dgm:pt modelId="{EF56435E-4313-4E54-A9DC-F1B515FB6701}" type="parTrans" cxnId="{F590FDD7-97FC-4109-8F0F-A0EF47719FEA}">
      <dgm:prSet/>
      <dgm:spPr/>
      <dgm:t>
        <a:bodyPr/>
        <a:lstStyle/>
        <a:p>
          <a:endParaRPr lang="en-GB">
            <a:solidFill>
              <a:srgbClr val="003D7D"/>
            </a:solidFill>
          </a:endParaRPr>
        </a:p>
      </dgm:t>
    </dgm:pt>
    <dgm:pt modelId="{BBFC3225-7629-4417-BEBA-BAC91660A90A}" type="sibTrans" cxnId="{F590FDD7-97FC-4109-8F0F-A0EF47719FEA}">
      <dgm:prSet/>
      <dgm:spPr/>
      <dgm:t>
        <a:bodyPr/>
        <a:lstStyle/>
        <a:p>
          <a:endParaRPr lang="en-GB">
            <a:solidFill>
              <a:srgbClr val="003D7D"/>
            </a:solidFill>
          </a:endParaRPr>
        </a:p>
      </dgm:t>
    </dgm:pt>
    <dgm:pt modelId="{934A36D1-4569-4F0F-A204-9A7C5D4CF00F}" type="pres">
      <dgm:prSet presAssocID="{FEF77AC7-FC71-41C8-AD9A-478B90BAAD6A}" presName="linearFlow" presStyleCnt="0">
        <dgm:presLayoutVars>
          <dgm:dir/>
          <dgm:resizeHandles val="exact"/>
        </dgm:presLayoutVars>
      </dgm:prSet>
      <dgm:spPr/>
    </dgm:pt>
    <dgm:pt modelId="{2CF86C48-C7C0-41CF-A99D-87B92F9DDAB6}" type="pres">
      <dgm:prSet presAssocID="{B17F8BE9-4320-4D9A-A3F8-3EAD18102FF2}" presName="composite" presStyleCnt="0"/>
      <dgm:spPr/>
    </dgm:pt>
    <dgm:pt modelId="{3DF4B5F5-6914-4B88-BC4E-1DE97AC3AFAA}" type="pres">
      <dgm:prSet presAssocID="{B17F8BE9-4320-4D9A-A3F8-3EAD18102FF2}" presName="imgShp" presStyleLbl="fgImgPlace1" presStyleIdx="0" presStyleCnt="4"/>
      <dgm:spPr>
        <a:blipFill rotWithShape="1">
          <a:blip xmlns:r="http://schemas.openxmlformats.org/officeDocument/2006/relationships" r:embed="rId1"/>
          <a:stretch>
            <a:fillRect/>
          </a:stretch>
        </a:blipFill>
      </dgm:spPr>
    </dgm:pt>
    <dgm:pt modelId="{33230505-D326-47EE-B6DA-2CF8DA1008A9}" type="pres">
      <dgm:prSet presAssocID="{B17F8BE9-4320-4D9A-A3F8-3EAD18102FF2}" presName="txShp" presStyleLbl="node1" presStyleIdx="0" presStyleCnt="4">
        <dgm:presLayoutVars>
          <dgm:bulletEnabled val="1"/>
        </dgm:presLayoutVars>
      </dgm:prSet>
      <dgm:spPr/>
      <dgm:t>
        <a:bodyPr/>
        <a:lstStyle/>
        <a:p>
          <a:endParaRPr lang="en-GB"/>
        </a:p>
      </dgm:t>
    </dgm:pt>
    <dgm:pt modelId="{CE4EF6BE-D34C-4C20-BBC0-7D1B64DCB827}" type="pres">
      <dgm:prSet presAssocID="{3B483F8B-CCB9-4BDF-8987-D54E722F09F3}" presName="spacing" presStyleCnt="0"/>
      <dgm:spPr/>
    </dgm:pt>
    <dgm:pt modelId="{6670979D-FD9C-4949-B278-D53C10DBFDD6}" type="pres">
      <dgm:prSet presAssocID="{6D101D46-F4DD-4E8B-AE7B-37A8B4ADE1A5}" presName="composite" presStyleCnt="0"/>
      <dgm:spPr/>
    </dgm:pt>
    <dgm:pt modelId="{3C9B5367-714D-43A7-BC19-FF4E669F7964}" type="pres">
      <dgm:prSet presAssocID="{6D101D46-F4DD-4E8B-AE7B-37A8B4ADE1A5}"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9000" r="-29000"/>
          </a:stretch>
        </a:blipFill>
      </dgm:spPr>
      <dgm:t>
        <a:bodyPr/>
        <a:lstStyle/>
        <a:p>
          <a:endParaRPr lang="en-GB"/>
        </a:p>
      </dgm:t>
    </dgm:pt>
    <dgm:pt modelId="{BCE13A1B-43AC-47AF-9656-3188F6D67802}" type="pres">
      <dgm:prSet presAssocID="{6D101D46-F4DD-4E8B-AE7B-37A8B4ADE1A5}" presName="txShp" presStyleLbl="node1" presStyleIdx="1" presStyleCnt="4">
        <dgm:presLayoutVars>
          <dgm:bulletEnabled val="1"/>
        </dgm:presLayoutVars>
      </dgm:prSet>
      <dgm:spPr/>
      <dgm:t>
        <a:bodyPr/>
        <a:lstStyle/>
        <a:p>
          <a:endParaRPr lang="en-GB"/>
        </a:p>
      </dgm:t>
    </dgm:pt>
    <dgm:pt modelId="{201C2BAB-92D9-4718-8844-B46C19356695}" type="pres">
      <dgm:prSet presAssocID="{15FA477A-2F40-47F3-A491-BF2891DCEC6A}" presName="spacing" presStyleCnt="0"/>
      <dgm:spPr/>
    </dgm:pt>
    <dgm:pt modelId="{690493D5-CB3E-4EB7-AFE3-C1E3E0461226}" type="pres">
      <dgm:prSet presAssocID="{391EE781-4884-4BF5-8A85-88C372D5DB42}" presName="composite" presStyleCnt="0"/>
      <dgm:spPr/>
    </dgm:pt>
    <dgm:pt modelId="{AAB9282F-029F-4690-8C85-B958B913B244}" type="pres">
      <dgm:prSet presAssocID="{391EE781-4884-4BF5-8A85-88C372D5DB42}"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104FA5D5-30DA-48D8-8DD2-270B3186A680}" type="pres">
      <dgm:prSet presAssocID="{391EE781-4884-4BF5-8A85-88C372D5DB42}" presName="txShp" presStyleLbl="node1" presStyleIdx="2" presStyleCnt="4">
        <dgm:presLayoutVars>
          <dgm:bulletEnabled val="1"/>
        </dgm:presLayoutVars>
      </dgm:prSet>
      <dgm:spPr/>
      <dgm:t>
        <a:bodyPr/>
        <a:lstStyle/>
        <a:p>
          <a:endParaRPr lang="en-GB"/>
        </a:p>
      </dgm:t>
    </dgm:pt>
    <dgm:pt modelId="{098EAAB1-43AF-451A-9802-236D3783286E}" type="pres">
      <dgm:prSet presAssocID="{BBFC3225-7629-4417-BEBA-BAC91660A90A}" presName="spacing" presStyleCnt="0"/>
      <dgm:spPr/>
    </dgm:pt>
    <dgm:pt modelId="{A09B2ECF-8C41-4DDE-B186-DBED580A36D9}" type="pres">
      <dgm:prSet presAssocID="{D8872F39-6754-4FA5-AFCE-1E623E04A628}" presName="composite" presStyleCnt="0"/>
      <dgm:spPr/>
    </dgm:pt>
    <dgm:pt modelId="{60E1905D-EE26-4A15-A587-EB44FF30C129}" type="pres">
      <dgm:prSet presAssocID="{D8872F39-6754-4FA5-AFCE-1E623E04A628}"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dgm:spPr>
    </dgm:pt>
    <dgm:pt modelId="{89560239-553D-4A22-8FE7-8152EE0CC264}" type="pres">
      <dgm:prSet presAssocID="{D8872F39-6754-4FA5-AFCE-1E623E04A628}" presName="txShp" presStyleLbl="node1" presStyleIdx="3" presStyleCnt="4">
        <dgm:presLayoutVars>
          <dgm:bulletEnabled val="1"/>
        </dgm:presLayoutVars>
      </dgm:prSet>
      <dgm:spPr/>
      <dgm:t>
        <a:bodyPr/>
        <a:lstStyle/>
        <a:p>
          <a:endParaRPr lang="en-GB"/>
        </a:p>
      </dgm:t>
    </dgm:pt>
  </dgm:ptLst>
  <dgm:cxnLst>
    <dgm:cxn modelId="{F34E8062-AD67-4EA5-927B-E55A5575114F}" type="presOf" srcId="{FEF77AC7-FC71-41C8-AD9A-478B90BAAD6A}" destId="{934A36D1-4569-4F0F-A204-9A7C5D4CF00F}" srcOrd="0" destOrd="0" presId="urn:microsoft.com/office/officeart/2005/8/layout/vList3"/>
    <dgm:cxn modelId="{8F2169D0-DC61-4455-8DE9-7F2BC034314C}" srcId="{FEF77AC7-FC71-41C8-AD9A-478B90BAAD6A}" destId="{6D101D46-F4DD-4E8B-AE7B-37A8B4ADE1A5}" srcOrd="1" destOrd="0" parTransId="{0A39304A-B5E7-478E-BC70-610A6001B2E2}" sibTransId="{15FA477A-2F40-47F3-A491-BF2891DCEC6A}"/>
    <dgm:cxn modelId="{2107C1A3-B68C-4900-8202-ADF6C07C8EAF}" type="presOf" srcId="{6D101D46-F4DD-4E8B-AE7B-37A8B4ADE1A5}" destId="{BCE13A1B-43AC-47AF-9656-3188F6D67802}" srcOrd="0" destOrd="0" presId="urn:microsoft.com/office/officeart/2005/8/layout/vList3"/>
    <dgm:cxn modelId="{CB446A1A-810B-455C-90F3-C3EB8BC99270}" type="presOf" srcId="{B17F8BE9-4320-4D9A-A3F8-3EAD18102FF2}" destId="{33230505-D326-47EE-B6DA-2CF8DA1008A9}" srcOrd="0" destOrd="0" presId="urn:microsoft.com/office/officeart/2005/8/layout/vList3"/>
    <dgm:cxn modelId="{D141A35D-0D7E-4ADA-B674-88447B7D18C3}" srcId="{FEF77AC7-FC71-41C8-AD9A-478B90BAAD6A}" destId="{D8872F39-6754-4FA5-AFCE-1E623E04A628}" srcOrd="3" destOrd="0" parTransId="{16BEBE4C-9B7D-4F6A-98E3-050E250F50F6}" sibTransId="{41B8CA02-D1C3-4DCB-9493-0F40A2EFB353}"/>
    <dgm:cxn modelId="{0A8D8371-ABDB-4029-996F-251C56C999EF}" type="presOf" srcId="{D8872F39-6754-4FA5-AFCE-1E623E04A628}" destId="{89560239-553D-4A22-8FE7-8152EE0CC264}" srcOrd="0" destOrd="0" presId="urn:microsoft.com/office/officeart/2005/8/layout/vList3"/>
    <dgm:cxn modelId="{D0F1F535-1FCF-49B7-9BF2-D77B0D0F4D53}" type="presOf" srcId="{391EE781-4884-4BF5-8A85-88C372D5DB42}" destId="{104FA5D5-30DA-48D8-8DD2-270B3186A680}" srcOrd="0" destOrd="0" presId="urn:microsoft.com/office/officeart/2005/8/layout/vList3"/>
    <dgm:cxn modelId="{F590FDD7-97FC-4109-8F0F-A0EF47719FEA}" srcId="{FEF77AC7-FC71-41C8-AD9A-478B90BAAD6A}" destId="{391EE781-4884-4BF5-8A85-88C372D5DB42}" srcOrd="2" destOrd="0" parTransId="{EF56435E-4313-4E54-A9DC-F1B515FB6701}" sibTransId="{BBFC3225-7629-4417-BEBA-BAC91660A90A}"/>
    <dgm:cxn modelId="{2F14CEA9-B61D-4137-B986-A66749782735}" srcId="{FEF77AC7-FC71-41C8-AD9A-478B90BAAD6A}" destId="{B17F8BE9-4320-4D9A-A3F8-3EAD18102FF2}" srcOrd="0" destOrd="0" parTransId="{9C049E58-C674-45E5-9AC8-D18D1877F62C}" sibTransId="{3B483F8B-CCB9-4BDF-8987-D54E722F09F3}"/>
    <dgm:cxn modelId="{54F09BF4-3B44-4D5F-A645-7185CA2400D4}" type="presParOf" srcId="{934A36D1-4569-4F0F-A204-9A7C5D4CF00F}" destId="{2CF86C48-C7C0-41CF-A99D-87B92F9DDAB6}" srcOrd="0" destOrd="0" presId="urn:microsoft.com/office/officeart/2005/8/layout/vList3"/>
    <dgm:cxn modelId="{737F8313-8095-40E2-A7BD-66DBF80FC38F}" type="presParOf" srcId="{2CF86C48-C7C0-41CF-A99D-87B92F9DDAB6}" destId="{3DF4B5F5-6914-4B88-BC4E-1DE97AC3AFAA}" srcOrd="0" destOrd="0" presId="urn:microsoft.com/office/officeart/2005/8/layout/vList3"/>
    <dgm:cxn modelId="{08AF4545-D34D-43D3-91C8-B35F6F34E9A6}" type="presParOf" srcId="{2CF86C48-C7C0-41CF-A99D-87B92F9DDAB6}" destId="{33230505-D326-47EE-B6DA-2CF8DA1008A9}" srcOrd="1" destOrd="0" presId="urn:microsoft.com/office/officeart/2005/8/layout/vList3"/>
    <dgm:cxn modelId="{7289F2F8-0CD8-454B-AF8E-00BD64B83647}" type="presParOf" srcId="{934A36D1-4569-4F0F-A204-9A7C5D4CF00F}" destId="{CE4EF6BE-D34C-4C20-BBC0-7D1B64DCB827}" srcOrd="1" destOrd="0" presId="urn:microsoft.com/office/officeart/2005/8/layout/vList3"/>
    <dgm:cxn modelId="{3B7B4F43-85DE-473F-B045-50AE53E17AC4}" type="presParOf" srcId="{934A36D1-4569-4F0F-A204-9A7C5D4CF00F}" destId="{6670979D-FD9C-4949-B278-D53C10DBFDD6}" srcOrd="2" destOrd="0" presId="urn:microsoft.com/office/officeart/2005/8/layout/vList3"/>
    <dgm:cxn modelId="{A3775DDB-016D-48A4-9586-EDC105D589C9}" type="presParOf" srcId="{6670979D-FD9C-4949-B278-D53C10DBFDD6}" destId="{3C9B5367-714D-43A7-BC19-FF4E669F7964}" srcOrd="0" destOrd="0" presId="urn:microsoft.com/office/officeart/2005/8/layout/vList3"/>
    <dgm:cxn modelId="{9387DF52-593A-4B7C-9F60-4D7629541420}" type="presParOf" srcId="{6670979D-FD9C-4949-B278-D53C10DBFDD6}" destId="{BCE13A1B-43AC-47AF-9656-3188F6D67802}" srcOrd="1" destOrd="0" presId="urn:microsoft.com/office/officeart/2005/8/layout/vList3"/>
    <dgm:cxn modelId="{827CADA8-D369-4DCD-BB8D-2983B636ABC2}" type="presParOf" srcId="{934A36D1-4569-4F0F-A204-9A7C5D4CF00F}" destId="{201C2BAB-92D9-4718-8844-B46C19356695}" srcOrd="3" destOrd="0" presId="urn:microsoft.com/office/officeart/2005/8/layout/vList3"/>
    <dgm:cxn modelId="{58744C5A-2EC6-435A-ACDB-936F4E604D57}" type="presParOf" srcId="{934A36D1-4569-4F0F-A204-9A7C5D4CF00F}" destId="{690493D5-CB3E-4EB7-AFE3-C1E3E0461226}" srcOrd="4" destOrd="0" presId="urn:microsoft.com/office/officeart/2005/8/layout/vList3"/>
    <dgm:cxn modelId="{542A6C52-EF62-438A-9DC7-05FB83490CB8}" type="presParOf" srcId="{690493D5-CB3E-4EB7-AFE3-C1E3E0461226}" destId="{AAB9282F-029F-4690-8C85-B958B913B244}" srcOrd="0" destOrd="0" presId="urn:microsoft.com/office/officeart/2005/8/layout/vList3"/>
    <dgm:cxn modelId="{E9DD4481-6BE7-4343-BC0D-07534D5E5A24}" type="presParOf" srcId="{690493D5-CB3E-4EB7-AFE3-C1E3E0461226}" destId="{104FA5D5-30DA-48D8-8DD2-270B3186A680}" srcOrd="1" destOrd="0" presId="urn:microsoft.com/office/officeart/2005/8/layout/vList3"/>
    <dgm:cxn modelId="{49FC09E4-90EA-48AA-8D6D-36F29D0C9D08}" type="presParOf" srcId="{934A36D1-4569-4F0F-A204-9A7C5D4CF00F}" destId="{098EAAB1-43AF-451A-9802-236D3783286E}" srcOrd="5" destOrd="0" presId="urn:microsoft.com/office/officeart/2005/8/layout/vList3"/>
    <dgm:cxn modelId="{97BD16A9-B7C2-4F5D-BB32-6D5324A2CB77}" type="presParOf" srcId="{934A36D1-4569-4F0F-A204-9A7C5D4CF00F}" destId="{A09B2ECF-8C41-4DDE-B186-DBED580A36D9}" srcOrd="6" destOrd="0" presId="urn:microsoft.com/office/officeart/2005/8/layout/vList3"/>
    <dgm:cxn modelId="{6D319000-DE0E-4C8B-92C8-7A4C833E7CBC}" type="presParOf" srcId="{A09B2ECF-8C41-4DDE-B186-DBED580A36D9}" destId="{60E1905D-EE26-4A15-A587-EB44FF30C129}" srcOrd="0" destOrd="0" presId="urn:microsoft.com/office/officeart/2005/8/layout/vList3"/>
    <dgm:cxn modelId="{A8CBA92A-7AE4-4ADF-9F0D-3129A95B4F79}" type="presParOf" srcId="{A09B2ECF-8C41-4DDE-B186-DBED580A36D9}" destId="{89560239-553D-4A22-8FE7-8152EE0CC26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4015AE-A268-46EE-B3C0-AA307D89C1B6}" type="doc">
      <dgm:prSet loTypeId="urn:microsoft.com/office/officeart/2005/8/layout/radial5" loCatId="relationship" qsTypeId="urn:microsoft.com/office/officeart/2005/8/quickstyle/simple1" qsCatId="simple" csTypeId="urn:microsoft.com/office/officeart/2005/8/colors/accent0_3" csCatId="mainScheme" phldr="1"/>
      <dgm:spPr/>
      <dgm:t>
        <a:bodyPr/>
        <a:lstStyle/>
        <a:p>
          <a:endParaRPr lang="en-GB"/>
        </a:p>
      </dgm:t>
    </dgm:pt>
    <dgm:pt modelId="{64909FB1-E8E6-460E-AD88-256CCF1E0FA5}">
      <dgm:prSet phldrT="[Text]" custT="1"/>
      <dgm:spPr>
        <a:solidFill>
          <a:srgbClr val="48A942"/>
        </a:solidFill>
        <a:ln>
          <a:solidFill>
            <a:srgbClr val="3EA436"/>
          </a:solidFill>
        </a:ln>
      </dgm:spPr>
      <dgm:t>
        <a:bodyPr/>
        <a:lstStyle/>
        <a:p>
          <a:r>
            <a:rPr lang="en-GB" sz="2800" dirty="0" smtClean="0"/>
            <a:t>YOU</a:t>
          </a:r>
          <a:endParaRPr lang="en-GB" sz="2800" dirty="0"/>
        </a:p>
      </dgm:t>
    </dgm:pt>
    <dgm:pt modelId="{41B171D5-F729-40E1-BDB3-EF71FD00F701}" type="parTrans" cxnId="{2D98AD66-2418-4F47-9B17-48BC65945E58}">
      <dgm:prSet/>
      <dgm:spPr/>
      <dgm:t>
        <a:bodyPr/>
        <a:lstStyle/>
        <a:p>
          <a:endParaRPr lang="en-GB" sz="2000"/>
        </a:p>
      </dgm:t>
    </dgm:pt>
    <dgm:pt modelId="{20F617E1-7843-4111-A256-3BC415A81A71}" type="sibTrans" cxnId="{2D98AD66-2418-4F47-9B17-48BC65945E58}">
      <dgm:prSet/>
      <dgm:spPr/>
      <dgm:t>
        <a:bodyPr/>
        <a:lstStyle/>
        <a:p>
          <a:endParaRPr lang="en-GB" sz="2000"/>
        </a:p>
      </dgm:t>
    </dgm:pt>
    <dgm:pt modelId="{92CEA3BC-9A57-4166-BADF-8A450409A30F}">
      <dgm:prSet phldrT="[Text]" custT="1"/>
      <dgm:spPr>
        <a:solidFill>
          <a:srgbClr val="003D7D"/>
        </a:solidFill>
      </dgm:spPr>
      <dgm:t>
        <a:bodyPr/>
        <a:lstStyle/>
        <a:p>
          <a:r>
            <a:rPr lang="en-GB" sz="2000" dirty="0" smtClean="0"/>
            <a:t>Keep informed</a:t>
          </a:r>
          <a:endParaRPr lang="en-GB" sz="2000" dirty="0"/>
        </a:p>
      </dgm:t>
    </dgm:pt>
    <dgm:pt modelId="{658FE2B1-12AA-4ABE-A102-D2BD9D3C94E2}" type="parTrans" cxnId="{94B0BE68-E5AC-4B56-BD04-F87744B9960C}">
      <dgm:prSet custT="1"/>
      <dgm:spPr>
        <a:solidFill>
          <a:srgbClr val="D1DFD6"/>
        </a:solidFill>
      </dgm:spPr>
      <dgm:t>
        <a:bodyPr/>
        <a:lstStyle/>
        <a:p>
          <a:endParaRPr lang="en-GB" sz="2000"/>
        </a:p>
      </dgm:t>
    </dgm:pt>
    <dgm:pt modelId="{73AE4E20-8778-4F95-B607-D1A925AC1117}" type="sibTrans" cxnId="{94B0BE68-E5AC-4B56-BD04-F87744B9960C}">
      <dgm:prSet/>
      <dgm:spPr/>
      <dgm:t>
        <a:bodyPr/>
        <a:lstStyle/>
        <a:p>
          <a:endParaRPr lang="en-GB" sz="2000"/>
        </a:p>
      </dgm:t>
    </dgm:pt>
    <dgm:pt modelId="{69840B4D-86A9-47C6-BF2B-3E0B5BE68F9A}">
      <dgm:prSet phldrT="[Text]" custT="1"/>
      <dgm:spPr>
        <a:solidFill>
          <a:srgbClr val="003D7D"/>
        </a:solidFill>
      </dgm:spPr>
      <dgm:t>
        <a:bodyPr/>
        <a:lstStyle/>
        <a:p>
          <a:r>
            <a:rPr lang="en-GB" sz="2000" b="0" dirty="0" smtClean="0"/>
            <a:t>Enhance your career</a:t>
          </a:r>
          <a:endParaRPr lang="en-GB" sz="2000" b="0" dirty="0"/>
        </a:p>
      </dgm:t>
    </dgm:pt>
    <dgm:pt modelId="{F580AF1B-F0B6-447B-9AFD-AC6142FFDF15}" type="parTrans" cxnId="{198EC833-B524-49BB-BF29-8F7708D0D503}">
      <dgm:prSet custT="1"/>
      <dgm:spPr>
        <a:solidFill>
          <a:srgbClr val="D1DFD6"/>
        </a:solidFill>
      </dgm:spPr>
      <dgm:t>
        <a:bodyPr/>
        <a:lstStyle/>
        <a:p>
          <a:endParaRPr lang="en-GB" sz="2000"/>
        </a:p>
      </dgm:t>
    </dgm:pt>
    <dgm:pt modelId="{F81F2C04-63D0-4F4C-898F-9252FA52ECE3}" type="sibTrans" cxnId="{198EC833-B524-49BB-BF29-8F7708D0D503}">
      <dgm:prSet/>
      <dgm:spPr/>
      <dgm:t>
        <a:bodyPr/>
        <a:lstStyle/>
        <a:p>
          <a:endParaRPr lang="en-GB" sz="2000"/>
        </a:p>
      </dgm:t>
    </dgm:pt>
    <dgm:pt modelId="{7FD90AFD-9FDE-431B-872B-D915B9042B79}">
      <dgm:prSet phldrT="[Text]" custT="1"/>
      <dgm:spPr>
        <a:solidFill>
          <a:srgbClr val="003D7D"/>
        </a:solidFill>
      </dgm:spPr>
      <dgm:t>
        <a:bodyPr/>
        <a:lstStyle/>
        <a:p>
          <a:r>
            <a:rPr lang="en-GB" sz="2000" dirty="0" smtClean="0"/>
            <a:t>Engage the Public</a:t>
          </a:r>
          <a:endParaRPr lang="en-GB" sz="2000" dirty="0"/>
        </a:p>
      </dgm:t>
    </dgm:pt>
    <dgm:pt modelId="{B9ACC730-85B4-42E0-B6BB-49F1B6856025}" type="parTrans" cxnId="{6FFD275C-BD2A-47CE-A9B7-577B6899C87F}">
      <dgm:prSet custT="1"/>
      <dgm:spPr>
        <a:solidFill>
          <a:srgbClr val="D1DFD6"/>
        </a:solidFill>
      </dgm:spPr>
      <dgm:t>
        <a:bodyPr/>
        <a:lstStyle/>
        <a:p>
          <a:endParaRPr lang="en-GB" sz="2000"/>
        </a:p>
      </dgm:t>
    </dgm:pt>
    <dgm:pt modelId="{F2B28727-3FE2-46B2-8E15-90F9F640EDB9}" type="sibTrans" cxnId="{6FFD275C-BD2A-47CE-A9B7-577B6899C87F}">
      <dgm:prSet/>
      <dgm:spPr/>
      <dgm:t>
        <a:bodyPr/>
        <a:lstStyle/>
        <a:p>
          <a:endParaRPr lang="en-GB" sz="2000"/>
        </a:p>
      </dgm:t>
    </dgm:pt>
    <dgm:pt modelId="{D9EDA905-CC96-4CA1-BF86-5224097B13BB}">
      <dgm:prSet custT="1"/>
      <dgm:spPr>
        <a:solidFill>
          <a:srgbClr val="003D7D"/>
        </a:solidFill>
      </dgm:spPr>
      <dgm:t>
        <a:bodyPr/>
        <a:lstStyle/>
        <a:p>
          <a:r>
            <a:rPr lang="en-GB" sz="2000" dirty="0" smtClean="0"/>
            <a:t>Network</a:t>
          </a:r>
          <a:endParaRPr lang="en-GB" sz="2000" dirty="0"/>
        </a:p>
      </dgm:t>
    </dgm:pt>
    <dgm:pt modelId="{755AEB7D-6F40-4548-8CB2-9667828D6CCB}" type="parTrans" cxnId="{58B79F83-3FBB-4985-A4A5-ECD588B334A8}">
      <dgm:prSet custT="1"/>
      <dgm:spPr>
        <a:solidFill>
          <a:srgbClr val="D1DFD6"/>
        </a:solidFill>
      </dgm:spPr>
      <dgm:t>
        <a:bodyPr/>
        <a:lstStyle/>
        <a:p>
          <a:endParaRPr lang="en-GB" sz="2000"/>
        </a:p>
      </dgm:t>
    </dgm:pt>
    <dgm:pt modelId="{F19F4EC2-3A40-4E7F-BB52-295F38478DAD}" type="sibTrans" cxnId="{58B79F83-3FBB-4985-A4A5-ECD588B334A8}">
      <dgm:prSet/>
      <dgm:spPr/>
      <dgm:t>
        <a:bodyPr/>
        <a:lstStyle/>
        <a:p>
          <a:endParaRPr lang="en-GB" sz="2000"/>
        </a:p>
      </dgm:t>
    </dgm:pt>
    <dgm:pt modelId="{65CD124E-F795-46ED-A0A0-77CF6A1C3248}">
      <dgm:prSet custT="1"/>
      <dgm:spPr>
        <a:solidFill>
          <a:srgbClr val="003D7D"/>
        </a:solidFill>
      </dgm:spPr>
      <dgm:t>
        <a:bodyPr/>
        <a:lstStyle/>
        <a:p>
          <a:r>
            <a:rPr lang="en-GB" sz="2000" dirty="0" smtClean="0"/>
            <a:t>Support the future of Biology</a:t>
          </a:r>
          <a:endParaRPr lang="en-GB" sz="2000" dirty="0"/>
        </a:p>
      </dgm:t>
    </dgm:pt>
    <dgm:pt modelId="{96352253-108F-4FF7-B902-165634293A41}" type="parTrans" cxnId="{F6A0F8E2-7A0B-4245-BA8D-31E3796309A0}">
      <dgm:prSet custT="1"/>
      <dgm:spPr>
        <a:solidFill>
          <a:srgbClr val="D1DFD6"/>
        </a:solidFill>
      </dgm:spPr>
      <dgm:t>
        <a:bodyPr/>
        <a:lstStyle/>
        <a:p>
          <a:endParaRPr lang="en-GB" sz="2000"/>
        </a:p>
      </dgm:t>
    </dgm:pt>
    <dgm:pt modelId="{16945B8D-0FE3-40B0-B0B1-B0FAE73FDA6F}" type="sibTrans" cxnId="{F6A0F8E2-7A0B-4245-BA8D-31E3796309A0}">
      <dgm:prSet/>
      <dgm:spPr/>
      <dgm:t>
        <a:bodyPr/>
        <a:lstStyle/>
        <a:p>
          <a:endParaRPr lang="en-GB" sz="2000"/>
        </a:p>
      </dgm:t>
    </dgm:pt>
    <dgm:pt modelId="{D75A5E3D-CFB2-4196-B876-04AEDA14741A}" type="pres">
      <dgm:prSet presAssocID="{014015AE-A268-46EE-B3C0-AA307D89C1B6}" presName="Name0" presStyleCnt="0">
        <dgm:presLayoutVars>
          <dgm:chMax val="1"/>
          <dgm:dir/>
          <dgm:animLvl val="ctr"/>
          <dgm:resizeHandles val="exact"/>
        </dgm:presLayoutVars>
      </dgm:prSet>
      <dgm:spPr/>
      <dgm:t>
        <a:bodyPr/>
        <a:lstStyle/>
        <a:p>
          <a:endParaRPr lang="en-GB"/>
        </a:p>
      </dgm:t>
    </dgm:pt>
    <dgm:pt modelId="{E638AA49-4EA1-405B-83A9-AB7C71EF4CA0}" type="pres">
      <dgm:prSet presAssocID="{64909FB1-E8E6-460E-AD88-256CCF1E0FA5}" presName="centerShape" presStyleLbl="node0" presStyleIdx="0" presStyleCnt="1" custScaleX="90129" custScaleY="90129"/>
      <dgm:spPr/>
      <dgm:t>
        <a:bodyPr/>
        <a:lstStyle/>
        <a:p>
          <a:endParaRPr lang="en-GB"/>
        </a:p>
      </dgm:t>
    </dgm:pt>
    <dgm:pt modelId="{2147DDEE-2C0A-4961-9539-B45FF84177AF}" type="pres">
      <dgm:prSet presAssocID="{658FE2B1-12AA-4ABE-A102-D2BD9D3C94E2}" presName="parTrans" presStyleLbl="sibTrans2D1" presStyleIdx="0" presStyleCnt="5"/>
      <dgm:spPr/>
      <dgm:t>
        <a:bodyPr/>
        <a:lstStyle/>
        <a:p>
          <a:endParaRPr lang="en-GB"/>
        </a:p>
      </dgm:t>
    </dgm:pt>
    <dgm:pt modelId="{00C6A6F3-3A03-4FF8-9708-41AA6DA73BF5}" type="pres">
      <dgm:prSet presAssocID="{658FE2B1-12AA-4ABE-A102-D2BD9D3C94E2}" presName="connectorText" presStyleLbl="sibTrans2D1" presStyleIdx="0" presStyleCnt="5"/>
      <dgm:spPr/>
      <dgm:t>
        <a:bodyPr/>
        <a:lstStyle/>
        <a:p>
          <a:endParaRPr lang="en-GB"/>
        </a:p>
      </dgm:t>
    </dgm:pt>
    <dgm:pt modelId="{61B46037-31BB-42AA-8BC4-693DB3E77E27}" type="pres">
      <dgm:prSet presAssocID="{92CEA3BC-9A57-4166-BADF-8A450409A30F}" presName="node" presStyleLbl="node1" presStyleIdx="0" presStyleCnt="5" custScaleX="102835" custScaleY="102835">
        <dgm:presLayoutVars>
          <dgm:bulletEnabled val="1"/>
        </dgm:presLayoutVars>
      </dgm:prSet>
      <dgm:spPr/>
      <dgm:t>
        <a:bodyPr/>
        <a:lstStyle/>
        <a:p>
          <a:endParaRPr lang="en-GB"/>
        </a:p>
      </dgm:t>
    </dgm:pt>
    <dgm:pt modelId="{9688330F-65D7-4B79-BEEE-DDFBA468D926}" type="pres">
      <dgm:prSet presAssocID="{F580AF1B-F0B6-447B-9AFD-AC6142FFDF15}" presName="parTrans" presStyleLbl="sibTrans2D1" presStyleIdx="1" presStyleCnt="5"/>
      <dgm:spPr/>
      <dgm:t>
        <a:bodyPr/>
        <a:lstStyle/>
        <a:p>
          <a:endParaRPr lang="en-GB"/>
        </a:p>
      </dgm:t>
    </dgm:pt>
    <dgm:pt modelId="{F9FD76DB-08D1-4491-86BE-D55D24CBF024}" type="pres">
      <dgm:prSet presAssocID="{F580AF1B-F0B6-447B-9AFD-AC6142FFDF15}" presName="connectorText" presStyleLbl="sibTrans2D1" presStyleIdx="1" presStyleCnt="5"/>
      <dgm:spPr/>
      <dgm:t>
        <a:bodyPr/>
        <a:lstStyle/>
        <a:p>
          <a:endParaRPr lang="en-GB"/>
        </a:p>
      </dgm:t>
    </dgm:pt>
    <dgm:pt modelId="{08DCF57E-46D4-4AEA-A9A5-13B9D1E4ABA7}" type="pres">
      <dgm:prSet presAssocID="{69840B4D-86A9-47C6-BF2B-3E0B5BE68F9A}" presName="node" presStyleLbl="node1" presStyleIdx="1" presStyleCnt="5" custScaleX="102835" custScaleY="102835">
        <dgm:presLayoutVars>
          <dgm:bulletEnabled val="1"/>
        </dgm:presLayoutVars>
      </dgm:prSet>
      <dgm:spPr/>
      <dgm:t>
        <a:bodyPr/>
        <a:lstStyle/>
        <a:p>
          <a:endParaRPr lang="en-GB"/>
        </a:p>
      </dgm:t>
    </dgm:pt>
    <dgm:pt modelId="{5DE15E42-8C15-4BEF-9E0A-E9F0FD8B59EF}" type="pres">
      <dgm:prSet presAssocID="{755AEB7D-6F40-4548-8CB2-9667828D6CCB}" presName="parTrans" presStyleLbl="sibTrans2D1" presStyleIdx="2" presStyleCnt="5"/>
      <dgm:spPr/>
      <dgm:t>
        <a:bodyPr/>
        <a:lstStyle/>
        <a:p>
          <a:endParaRPr lang="en-GB"/>
        </a:p>
      </dgm:t>
    </dgm:pt>
    <dgm:pt modelId="{999A6696-B6B6-4C5E-A223-720E966957E0}" type="pres">
      <dgm:prSet presAssocID="{755AEB7D-6F40-4548-8CB2-9667828D6CCB}" presName="connectorText" presStyleLbl="sibTrans2D1" presStyleIdx="2" presStyleCnt="5"/>
      <dgm:spPr/>
      <dgm:t>
        <a:bodyPr/>
        <a:lstStyle/>
        <a:p>
          <a:endParaRPr lang="en-GB"/>
        </a:p>
      </dgm:t>
    </dgm:pt>
    <dgm:pt modelId="{BEB4950F-7C51-4C50-9D36-AC9834E85E91}" type="pres">
      <dgm:prSet presAssocID="{D9EDA905-CC96-4CA1-BF86-5224097B13BB}" presName="node" presStyleLbl="node1" presStyleIdx="2" presStyleCnt="5" custScaleX="102835" custScaleY="102835">
        <dgm:presLayoutVars>
          <dgm:bulletEnabled val="1"/>
        </dgm:presLayoutVars>
      </dgm:prSet>
      <dgm:spPr/>
      <dgm:t>
        <a:bodyPr/>
        <a:lstStyle/>
        <a:p>
          <a:endParaRPr lang="en-GB"/>
        </a:p>
      </dgm:t>
    </dgm:pt>
    <dgm:pt modelId="{1EA038C5-E16D-4E0B-BAAE-AA517137B884}" type="pres">
      <dgm:prSet presAssocID="{B9ACC730-85B4-42E0-B6BB-49F1B6856025}" presName="parTrans" presStyleLbl="sibTrans2D1" presStyleIdx="3" presStyleCnt="5"/>
      <dgm:spPr/>
      <dgm:t>
        <a:bodyPr/>
        <a:lstStyle/>
        <a:p>
          <a:endParaRPr lang="en-GB"/>
        </a:p>
      </dgm:t>
    </dgm:pt>
    <dgm:pt modelId="{FE3CA713-A399-4BF4-A9B3-6149B68BFE02}" type="pres">
      <dgm:prSet presAssocID="{B9ACC730-85B4-42E0-B6BB-49F1B6856025}" presName="connectorText" presStyleLbl="sibTrans2D1" presStyleIdx="3" presStyleCnt="5"/>
      <dgm:spPr/>
      <dgm:t>
        <a:bodyPr/>
        <a:lstStyle/>
        <a:p>
          <a:endParaRPr lang="en-GB"/>
        </a:p>
      </dgm:t>
    </dgm:pt>
    <dgm:pt modelId="{8ADF07A0-8BE8-46F6-B2A4-4CE35AEF2F7B}" type="pres">
      <dgm:prSet presAssocID="{7FD90AFD-9FDE-431B-872B-D915B9042B79}" presName="node" presStyleLbl="node1" presStyleIdx="3" presStyleCnt="5" custScaleX="102835" custScaleY="102835">
        <dgm:presLayoutVars>
          <dgm:bulletEnabled val="1"/>
        </dgm:presLayoutVars>
      </dgm:prSet>
      <dgm:spPr/>
      <dgm:t>
        <a:bodyPr/>
        <a:lstStyle/>
        <a:p>
          <a:endParaRPr lang="en-GB"/>
        </a:p>
      </dgm:t>
    </dgm:pt>
    <dgm:pt modelId="{8D6B7547-C7E0-4657-867F-26A442584768}" type="pres">
      <dgm:prSet presAssocID="{96352253-108F-4FF7-B902-165634293A41}" presName="parTrans" presStyleLbl="sibTrans2D1" presStyleIdx="4" presStyleCnt="5"/>
      <dgm:spPr/>
      <dgm:t>
        <a:bodyPr/>
        <a:lstStyle/>
        <a:p>
          <a:endParaRPr lang="en-GB"/>
        </a:p>
      </dgm:t>
    </dgm:pt>
    <dgm:pt modelId="{E917789E-D743-431F-9718-461CF2538EE3}" type="pres">
      <dgm:prSet presAssocID="{96352253-108F-4FF7-B902-165634293A41}" presName="connectorText" presStyleLbl="sibTrans2D1" presStyleIdx="4" presStyleCnt="5"/>
      <dgm:spPr/>
      <dgm:t>
        <a:bodyPr/>
        <a:lstStyle/>
        <a:p>
          <a:endParaRPr lang="en-GB"/>
        </a:p>
      </dgm:t>
    </dgm:pt>
    <dgm:pt modelId="{8C782225-0009-4BC7-89C3-82AC513BCDF8}" type="pres">
      <dgm:prSet presAssocID="{65CD124E-F795-46ED-A0A0-77CF6A1C3248}" presName="node" presStyleLbl="node1" presStyleIdx="4" presStyleCnt="5" custScaleX="105284" custScaleY="105284">
        <dgm:presLayoutVars>
          <dgm:bulletEnabled val="1"/>
        </dgm:presLayoutVars>
      </dgm:prSet>
      <dgm:spPr/>
      <dgm:t>
        <a:bodyPr/>
        <a:lstStyle/>
        <a:p>
          <a:endParaRPr lang="en-GB"/>
        </a:p>
      </dgm:t>
    </dgm:pt>
  </dgm:ptLst>
  <dgm:cxnLst>
    <dgm:cxn modelId="{CF6E0A4B-9FFF-49D7-8DD8-79089496827D}" type="presOf" srcId="{755AEB7D-6F40-4548-8CB2-9667828D6CCB}" destId="{5DE15E42-8C15-4BEF-9E0A-E9F0FD8B59EF}" srcOrd="0" destOrd="0" presId="urn:microsoft.com/office/officeart/2005/8/layout/radial5"/>
    <dgm:cxn modelId="{2D98AD66-2418-4F47-9B17-48BC65945E58}" srcId="{014015AE-A268-46EE-B3C0-AA307D89C1B6}" destId="{64909FB1-E8E6-460E-AD88-256CCF1E0FA5}" srcOrd="0" destOrd="0" parTransId="{41B171D5-F729-40E1-BDB3-EF71FD00F701}" sibTransId="{20F617E1-7843-4111-A256-3BC415A81A71}"/>
    <dgm:cxn modelId="{6FFD275C-BD2A-47CE-A9B7-577B6899C87F}" srcId="{64909FB1-E8E6-460E-AD88-256CCF1E0FA5}" destId="{7FD90AFD-9FDE-431B-872B-D915B9042B79}" srcOrd="3" destOrd="0" parTransId="{B9ACC730-85B4-42E0-B6BB-49F1B6856025}" sibTransId="{F2B28727-3FE2-46B2-8E15-90F9F640EDB9}"/>
    <dgm:cxn modelId="{84CBF25E-501C-4DF1-A4C7-9ED07D811414}" type="presOf" srcId="{7FD90AFD-9FDE-431B-872B-D915B9042B79}" destId="{8ADF07A0-8BE8-46F6-B2A4-4CE35AEF2F7B}" srcOrd="0" destOrd="0" presId="urn:microsoft.com/office/officeart/2005/8/layout/radial5"/>
    <dgm:cxn modelId="{0E8D9E06-1A24-4DED-A86B-6CAD3D2A43F4}" type="presOf" srcId="{96352253-108F-4FF7-B902-165634293A41}" destId="{E917789E-D743-431F-9718-461CF2538EE3}" srcOrd="1" destOrd="0" presId="urn:microsoft.com/office/officeart/2005/8/layout/radial5"/>
    <dgm:cxn modelId="{58B79F83-3FBB-4985-A4A5-ECD588B334A8}" srcId="{64909FB1-E8E6-460E-AD88-256CCF1E0FA5}" destId="{D9EDA905-CC96-4CA1-BF86-5224097B13BB}" srcOrd="2" destOrd="0" parTransId="{755AEB7D-6F40-4548-8CB2-9667828D6CCB}" sibTransId="{F19F4EC2-3A40-4E7F-BB52-295F38478DAD}"/>
    <dgm:cxn modelId="{FF84E660-5E39-4302-A8E5-F9E5333681E0}" type="presOf" srcId="{755AEB7D-6F40-4548-8CB2-9667828D6CCB}" destId="{999A6696-B6B6-4C5E-A223-720E966957E0}" srcOrd="1" destOrd="0" presId="urn:microsoft.com/office/officeart/2005/8/layout/radial5"/>
    <dgm:cxn modelId="{DB960411-B3ED-4BEF-BDE7-CE83B744BBE5}" type="presOf" srcId="{B9ACC730-85B4-42E0-B6BB-49F1B6856025}" destId="{1EA038C5-E16D-4E0B-BAAE-AA517137B884}" srcOrd="0" destOrd="0" presId="urn:microsoft.com/office/officeart/2005/8/layout/radial5"/>
    <dgm:cxn modelId="{94B0BE68-E5AC-4B56-BD04-F87744B9960C}" srcId="{64909FB1-E8E6-460E-AD88-256CCF1E0FA5}" destId="{92CEA3BC-9A57-4166-BADF-8A450409A30F}" srcOrd="0" destOrd="0" parTransId="{658FE2B1-12AA-4ABE-A102-D2BD9D3C94E2}" sibTransId="{73AE4E20-8778-4F95-B607-D1A925AC1117}"/>
    <dgm:cxn modelId="{198EC833-B524-49BB-BF29-8F7708D0D503}" srcId="{64909FB1-E8E6-460E-AD88-256CCF1E0FA5}" destId="{69840B4D-86A9-47C6-BF2B-3E0B5BE68F9A}" srcOrd="1" destOrd="0" parTransId="{F580AF1B-F0B6-447B-9AFD-AC6142FFDF15}" sibTransId="{F81F2C04-63D0-4F4C-898F-9252FA52ECE3}"/>
    <dgm:cxn modelId="{83AEE003-2C31-4922-AF5D-B805D3A31191}" type="presOf" srcId="{F580AF1B-F0B6-447B-9AFD-AC6142FFDF15}" destId="{9688330F-65D7-4B79-BEEE-DDFBA468D926}" srcOrd="0" destOrd="0" presId="urn:microsoft.com/office/officeart/2005/8/layout/radial5"/>
    <dgm:cxn modelId="{1ADE0B33-0D66-4354-923D-EB6241CA33F9}" type="presOf" srcId="{D9EDA905-CC96-4CA1-BF86-5224097B13BB}" destId="{BEB4950F-7C51-4C50-9D36-AC9834E85E91}" srcOrd="0" destOrd="0" presId="urn:microsoft.com/office/officeart/2005/8/layout/radial5"/>
    <dgm:cxn modelId="{1C51FACF-0588-4C5B-A945-EE96650CCA91}" type="presOf" srcId="{658FE2B1-12AA-4ABE-A102-D2BD9D3C94E2}" destId="{2147DDEE-2C0A-4961-9539-B45FF84177AF}" srcOrd="0" destOrd="0" presId="urn:microsoft.com/office/officeart/2005/8/layout/radial5"/>
    <dgm:cxn modelId="{45C73F7D-D337-4E2B-BA1E-C9BD7B447F3D}" type="presOf" srcId="{64909FB1-E8E6-460E-AD88-256CCF1E0FA5}" destId="{E638AA49-4EA1-405B-83A9-AB7C71EF4CA0}" srcOrd="0" destOrd="0" presId="urn:microsoft.com/office/officeart/2005/8/layout/radial5"/>
    <dgm:cxn modelId="{F297238D-2460-4CFE-AC53-007B58D05D70}" type="presOf" srcId="{B9ACC730-85B4-42E0-B6BB-49F1B6856025}" destId="{FE3CA713-A399-4BF4-A9B3-6149B68BFE02}" srcOrd="1" destOrd="0" presId="urn:microsoft.com/office/officeart/2005/8/layout/radial5"/>
    <dgm:cxn modelId="{30AA1C30-BB30-446D-B8B1-6636E54DEFB2}" type="presOf" srcId="{92CEA3BC-9A57-4166-BADF-8A450409A30F}" destId="{61B46037-31BB-42AA-8BC4-693DB3E77E27}" srcOrd="0" destOrd="0" presId="urn:microsoft.com/office/officeart/2005/8/layout/radial5"/>
    <dgm:cxn modelId="{95F3EF58-4868-4E16-AA05-1A1992B92879}" type="presOf" srcId="{69840B4D-86A9-47C6-BF2B-3E0B5BE68F9A}" destId="{08DCF57E-46D4-4AEA-A9A5-13B9D1E4ABA7}" srcOrd="0" destOrd="0" presId="urn:microsoft.com/office/officeart/2005/8/layout/radial5"/>
    <dgm:cxn modelId="{5937000B-1EFB-4878-9479-BBA17AF6B77A}" type="presOf" srcId="{F580AF1B-F0B6-447B-9AFD-AC6142FFDF15}" destId="{F9FD76DB-08D1-4491-86BE-D55D24CBF024}" srcOrd="1" destOrd="0" presId="urn:microsoft.com/office/officeart/2005/8/layout/radial5"/>
    <dgm:cxn modelId="{F6A0F8E2-7A0B-4245-BA8D-31E3796309A0}" srcId="{64909FB1-E8E6-460E-AD88-256CCF1E0FA5}" destId="{65CD124E-F795-46ED-A0A0-77CF6A1C3248}" srcOrd="4" destOrd="0" parTransId="{96352253-108F-4FF7-B902-165634293A41}" sibTransId="{16945B8D-0FE3-40B0-B0B1-B0FAE73FDA6F}"/>
    <dgm:cxn modelId="{D735065E-4AF6-416F-9CDA-F9CB8395E101}" type="presOf" srcId="{96352253-108F-4FF7-B902-165634293A41}" destId="{8D6B7547-C7E0-4657-867F-26A442584768}" srcOrd="0" destOrd="0" presId="urn:microsoft.com/office/officeart/2005/8/layout/radial5"/>
    <dgm:cxn modelId="{9A72521E-3925-495E-A9CB-B2C12CB3BD24}" type="presOf" srcId="{658FE2B1-12AA-4ABE-A102-D2BD9D3C94E2}" destId="{00C6A6F3-3A03-4FF8-9708-41AA6DA73BF5}" srcOrd="1" destOrd="0" presId="urn:microsoft.com/office/officeart/2005/8/layout/radial5"/>
    <dgm:cxn modelId="{A6137160-AFF5-4826-A321-19A8306F08ED}" type="presOf" srcId="{65CD124E-F795-46ED-A0A0-77CF6A1C3248}" destId="{8C782225-0009-4BC7-89C3-82AC513BCDF8}" srcOrd="0" destOrd="0" presId="urn:microsoft.com/office/officeart/2005/8/layout/radial5"/>
    <dgm:cxn modelId="{114E6E28-9CEB-464D-981F-82C40EC4D503}" type="presOf" srcId="{014015AE-A268-46EE-B3C0-AA307D89C1B6}" destId="{D75A5E3D-CFB2-4196-B876-04AEDA14741A}" srcOrd="0" destOrd="0" presId="urn:microsoft.com/office/officeart/2005/8/layout/radial5"/>
    <dgm:cxn modelId="{6547F303-6BCF-4D2F-87AD-7344EBF65FC8}" type="presParOf" srcId="{D75A5E3D-CFB2-4196-B876-04AEDA14741A}" destId="{E638AA49-4EA1-405B-83A9-AB7C71EF4CA0}" srcOrd="0" destOrd="0" presId="urn:microsoft.com/office/officeart/2005/8/layout/radial5"/>
    <dgm:cxn modelId="{3334540F-CDBC-4FED-88D3-716B06CE785D}" type="presParOf" srcId="{D75A5E3D-CFB2-4196-B876-04AEDA14741A}" destId="{2147DDEE-2C0A-4961-9539-B45FF84177AF}" srcOrd="1" destOrd="0" presId="urn:microsoft.com/office/officeart/2005/8/layout/radial5"/>
    <dgm:cxn modelId="{3B7BD83E-6B9A-4A78-84DA-011801EC74D4}" type="presParOf" srcId="{2147DDEE-2C0A-4961-9539-B45FF84177AF}" destId="{00C6A6F3-3A03-4FF8-9708-41AA6DA73BF5}" srcOrd="0" destOrd="0" presId="urn:microsoft.com/office/officeart/2005/8/layout/radial5"/>
    <dgm:cxn modelId="{C6D0142E-B075-4349-AA4D-F2D9E30776D3}" type="presParOf" srcId="{D75A5E3D-CFB2-4196-B876-04AEDA14741A}" destId="{61B46037-31BB-42AA-8BC4-693DB3E77E27}" srcOrd="2" destOrd="0" presId="urn:microsoft.com/office/officeart/2005/8/layout/radial5"/>
    <dgm:cxn modelId="{C577A2AD-29DA-4582-BABD-AB1E2DEDEE58}" type="presParOf" srcId="{D75A5E3D-CFB2-4196-B876-04AEDA14741A}" destId="{9688330F-65D7-4B79-BEEE-DDFBA468D926}" srcOrd="3" destOrd="0" presId="urn:microsoft.com/office/officeart/2005/8/layout/radial5"/>
    <dgm:cxn modelId="{963FE280-7326-49BB-BE31-41DC9C1ACC8E}" type="presParOf" srcId="{9688330F-65D7-4B79-BEEE-DDFBA468D926}" destId="{F9FD76DB-08D1-4491-86BE-D55D24CBF024}" srcOrd="0" destOrd="0" presId="urn:microsoft.com/office/officeart/2005/8/layout/radial5"/>
    <dgm:cxn modelId="{4EEC5AC9-7491-41E2-A34D-63797FF489E0}" type="presParOf" srcId="{D75A5E3D-CFB2-4196-B876-04AEDA14741A}" destId="{08DCF57E-46D4-4AEA-A9A5-13B9D1E4ABA7}" srcOrd="4" destOrd="0" presId="urn:microsoft.com/office/officeart/2005/8/layout/radial5"/>
    <dgm:cxn modelId="{E2098057-2E61-4B33-A9F7-DBB41A7934F8}" type="presParOf" srcId="{D75A5E3D-CFB2-4196-B876-04AEDA14741A}" destId="{5DE15E42-8C15-4BEF-9E0A-E9F0FD8B59EF}" srcOrd="5" destOrd="0" presId="urn:microsoft.com/office/officeart/2005/8/layout/radial5"/>
    <dgm:cxn modelId="{DBB237C9-FDD0-46EF-B42E-E70F86C4256A}" type="presParOf" srcId="{5DE15E42-8C15-4BEF-9E0A-E9F0FD8B59EF}" destId="{999A6696-B6B6-4C5E-A223-720E966957E0}" srcOrd="0" destOrd="0" presId="urn:microsoft.com/office/officeart/2005/8/layout/radial5"/>
    <dgm:cxn modelId="{6B1BFC80-2906-4919-87C1-576B256424B5}" type="presParOf" srcId="{D75A5E3D-CFB2-4196-B876-04AEDA14741A}" destId="{BEB4950F-7C51-4C50-9D36-AC9834E85E91}" srcOrd="6" destOrd="0" presId="urn:microsoft.com/office/officeart/2005/8/layout/radial5"/>
    <dgm:cxn modelId="{80139D7F-56E1-4B4C-8F80-93EC6D618968}" type="presParOf" srcId="{D75A5E3D-CFB2-4196-B876-04AEDA14741A}" destId="{1EA038C5-E16D-4E0B-BAAE-AA517137B884}" srcOrd="7" destOrd="0" presId="urn:microsoft.com/office/officeart/2005/8/layout/radial5"/>
    <dgm:cxn modelId="{0FEAF891-D1EB-4110-9B3B-53575E43283B}" type="presParOf" srcId="{1EA038C5-E16D-4E0B-BAAE-AA517137B884}" destId="{FE3CA713-A399-4BF4-A9B3-6149B68BFE02}" srcOrd="0" destOrd="0" presId="urn:microsoft.com/office/officeart/2005/8/layout/radial5"/>
    <dgm:cxn modelId="{78E5BCF1-6485-4E3E-BA5C-8E976C4621A0}" type="presParOf" srcId="{D75A5E3D-CFB2-4196-B876-04AEDA14741A}" destId="{8ADF07A0-8BE8-46F6-B2A4-4CE35AEF2F7B}" srcOrd="8" destOrd="0" presId="urn:microsoft.com/office/officeart/2005/8/layout/radial5"/>
    <dgm:cxn modelId="{37D0F91F-73BA-4F29-9C70-62934A7ED4EC}" type="presParOf" srcId="{D75A5E3D-CFB2-4196-B876-04AEDA14741A}" destId="{8D6B7547-C7E0-4657-867F-26A442584768}" srcOrd="9" destOrd="0" presId="urn:microsoft.com/office/officeart/2005/8/layout/radial5"/>
    <dgm:cxn modelId="{F621ED90-6941-4205-A487-A9861FF70BBB}" type="presParOf" srcId="{8D6B7547-C7E0-4657-867F-26A442584768}" destId="{E917789E-D743-431F-9718-461CF2538EE3}" srcOrd="0" destOrd="0" presId="urn:microsoft.com/office/officeart/2005/8/layout/radial5"/>
    <dgm:cxn modelId="{281EB738-FBB1-41A2-82E2-825AEDEA164F}" type="presParOf" srcId="{D75A5E3D-CFB2-4196-B876-04AEDA14741A}" destId="{8C782225-0009-4BC7-89C3-82AC513BCDF8}" srcOrd="10"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5A4CECD-0665-41B7-9E7D-96A8E962E28B}" type="doc">
      <dgm:prSet loTypeId="urn:microsoft.com/office/officeart/2005/8/layout/lProcess2" loCatId="relationship" qsTypeId="urn:microsoft.com/office/officeart/2005/8/quickstyle/simple1" qsCatId="simple" csTypeId="urn:microsoft.com/office/officeart/2005/8/colors/accent0_1" csCatId="mainScheme" phldr="1"/>
      <dgm:spPr/>
      <dgm:t>
        <a:bodyPr/>
        <a:lstStyle/>
        <a:p>
          <a:endParaRPr lang="en-GB"/>
        </a:p>
      </dgm:t>
    </dgm:pt>
    <dgm:pt modelId="{01BE98FF-B51A-4395-92CC-98C4889A4CD1}">
      <dgm:prSet phldrT="[Text]"/>
      <dgm:spPr>
        <a:solidFill>
          <a:srgbClr val="48A942"/>
        </a:solidFill>
      </dgm:spPr>
      <dgm:t>
        <a:bodyPr/>
        <a:lstStyle/>
        <a:p>
          <a:r>
            <a:rPr lang="en-GB" dirty="0" smtClean="0">
              <a:solidFill>
                <a:schemeClr val="bg1"/>
              </a:solidFill>
            </a:rPr>
            <a:t>Student Affiliate</a:t>
          </a:r>
          <a:endParaRPr lang="en-GB" dirty="0">
            <a:solidFill>
              <a:schemeClr val="bg1"/>
            </a:solidFill>
          </a:endParaRPr>
        </a:p>
      </dgm:t>
    </dgm:pt>
    <dgm:pt modelId="{B0EBD83F-71DA-4634-8A74-30B7654F74CA}" type="parTrans" cxnId="{5359DBCD-3E1D-4346-89A2-868F95702CF3}">
      <dgm:prSet/>
      <dgm:spPr/>
      <dgm:t>
        <a:bodyPr/>
        <a:lstStyle/>
        <a:p>
          <a:endParaRPr lang="en-GB"/>
        </a:p>
      </dgm:t>
    </dgm:pt>
    <dgm:pt modelId="{BF74D101-589A-44A1-9AC9-54E5F2EF135E}" type="sibTrans" cxnId="{5359DBCD-3E1D-4346-89A2-868F95702CF3}">
      <dgm:prSet/>
      <dgm:spPr/>
      <dgm:t>
        <a:bodyPr/>
        <a:lstStyle/>
        <a:p>
          <a:endParaRPr lang="en-GB"/>
        </a:p>
      </dgm:t>
    </dgm:pt>
    <dgm:pt modelId="{604DC615-B1BD-4D86-849D-98164A79DF32}">
      <dgm:prSet phldrT="[Text]"/>
      <dgm:spPr/>
      <dgm:t>
        <a:bodyPr/>
        <a:lstStyle/>
        <a:p>
          <a:r>
            <a:rPr lang="en-GB" dirty="0" smtClean="0">
              <a:latin typeface="+mn-lt"/>
              <a:cs typeface="Arial" pitchFamily="34" charset="0"/>
            </a:rPr>
            <a:t>Student of degree with at least 50% Biology in final two years. </a:t>
          </a:r>
          <a:endParaRPr lang="en-GB" dirty="0">
            <a:latin typeface="+mn-lt"/>
          </a:endParaRPr>
        </a:p>
      </dgm:t>
    </dgm:pt>
    <dgm:pt modelId="{74F9396B-94DD-4020-8294-5002A15E341E}" type="parTrans" cxnId="{0DD1C7EA-0CE6-4F9E-A636-32B38E98B0F9}">
      <dgm:prSet/>
      <dgm:spPr/>
      <dgm:t>
        <a:bodyPr/>
        <a:lstStyle/>
        <a:p>
          <a:endParaRPr lang="en-GB"/>
        </a:p>
      </dgm:t>
    </dgm:pt>
    <dgm:pt modelId="{E27260A8-065C-483E-973E-CF61A2225FB4}" type="sibTrans" cxnId="{0DD1C7EA-0CE6-4F9E-A636-32B38E98B0F9}">
      <dgm:prSet/>
      <dgm:spPr/>
      <dgm:t>
        <a:bodyPr/>
        <a:lstStyle/>
        <a:p>
          <a:endParaRPr lang="en-GB"/>
        </a:p>
      </dgm:t>
    </dgm:pt>
    <dgm:pt modelId="{5EA650ED-994A-4976-8896-33FF2ADF1D15}">
      <dgm:prSet phldrT="[Text]"/>
      <dgm:spPr/>
      <dgm:t>
        <a:bodyPr/>
        <a:lstStyle/>
        <a:p>
          <a:r>
            <a:rPr lang="en-GB" dirty="0" smtClean="0">
              <a:solidFill>
                <a:srgbClr val="48A942"/>
              </a:solidFill>
            </a:rPr>
            <a:t>£15pa</a:t>
          </a:r>
          <a:endParaRPr lang="en-GB" dirty="0">
            <a:solidFill>
              <a:srgbClr val="48A942"/>
            </a:solidFill>
          </a:endParaRPr>
        </a:p>
      </dgm:t>
    </dgm:pt>
    <dgm:pt modelId="{DC6A1F35-553B-41F4-A635-DD4C8CCBD38F}" type="parTrans" cxnId="{7CADC1A4-E335-4CE8-A3D5-D141F74B0F6A}">
      <dgm:prSet/>
      <dgm:spPr/>
      <dgm:t>
        <a:bodyPr/>
        <a:lstStyle/>
        <a:p>
          <a:endParaRPr lang="en-GB"/>
        </a:p>
      </dgm:t>
    </dgm:pt>
    <dgm:pt modelId="{11D0CF58-495A-488D-AFDF-1448F9F779AE}" type="sibTrans" cxnId="{7CADC1A4-E335-4CE8-A3D5-D141F74B0F6A}">
      <dgm:prSet/>
      <dgm:spPr/>
      <dgm:t>
        <a:bodyPr/>
        <a:lstStyle/>
        <a:p>
          <a:endParaRPr lang="en-GB"/>
        </a:p>
      </dgm:t>
    </dgm:pt>
    <dgm:pt modelId="{F48A96A6-DEA4-419F-8449-F6F1160C7588}">
      <dgm:prSet phldrT="[Text]"/>
      <dgm:spPr>
        <a:solidFill>
          <a:srgbClr val="48A942"/>
        </a:solidFill>
      </dgm:spPr>
      <dgm:t>
        <a:bodyPr/>
        <a:lstStyle/>
        <a:p>
          <a:r>
            <a:rPr lang="en-GB" dirty="0" smtClean="0">
              <a:solidFill>
                <a:schemeClr val="bg1"/>
              </a:solidFill>
            </a:rPr>
            <a:t>AMRSB</a:t>
          </a:r>
          <a:endParaRPr lang="en-GB" dirty="0">
            <a:solidFill>
              <a:schemeClr val="bg1"/>
            </a:solidFill>
          </a:endParaRPr>
        </a:p>
      </dgm:t>
    </dgm:pt>
    <dgm:pt modelId="{BCD7060A-504A-4C69-B134-F1648DEF5D27}" type="parTrans" cxnId="{845A3723-E65E-49E4-8A99-0207C2717114}">
      <dgm:prSet/>
      <dgm:spPr/>
      <dgm:t>
        <a:bodyPr/>
        <a:lstStyle/>
        <a:p>
          <a:endParaRPr lang="en-GB"/>
        </a:p>
      </dgm:t>
    </dgm:pt>
    <dgm:pt modelId="{D6ABF38F-2605-4DA0-B3E9-681F2514AEA8}" type="sibTrans" cxnId="{845A3723-E65E-49E4-8A99-0207C2717114}">
      <dgm:prSet/>
      <dgm:spPr/>
      <dgm:t>
        <a:bodyPr/>
        <a:lstStyle/>
        <a:p>
          <a:endParaRPr lang="en-GB"/>
        </a:p>
      </dgm:t>
    </dgm:pt>
    <dgm:pt modelId="{C9A5D232-92F9-470F-9D4B-A5094509D2CD}">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Graduate in bioscience subject with at least 3 years’ postgrad experience. </a:t>
          </a:r>
          <a:br>
            <a:rPr lang="en-GB" dirty="0" smtClean="0"/>
          </a:br>
          <a:r>
            <a:rPr lang="en-GB" dirty="0" smtClean="0"/>
            <a:t>Also a CPD route</a:t>
          </a:r>
        </a:p>
        <a:p>
          <a:pPr defTabSz="533400">
            <a:lnSpc>
              <a:spcPct val="90000"/>
            </a:lnSpc>
            <a:spcBef>
              <a:spcPct val="0"/>
            </a:spcBef>
            <a:spcAft>
              <a:spcPct val="35000"/>
            </a:spcAft>
          </a:pPr>
          <a:endParaRPr lang="en-GB" dirty="0" smtClean="0"/>
        </a:p>
      </dgm:t>
    </dgm:pt>
    <dgm:pt modelId="{6776251D-1240-4A83-A987-5854A9926BDB}" type="parTrans" cxnId="{D9BE3522-8218-4DF9-9E2D-1E8CA13DDB5E}">
      <dgm:prSet/>
      <dgm:spPr/>
      <dgm:t>
        <a:bodyPr/>
        <a:lstStyle/>
        <a:p>
          <a:endParaRPr lang="en-GB"/>
        </a:p>
      </dgm:t>
    </dgm:pt>
    <dgm:pt modelId="{2A70D03F-EC1C-4C4D-B979-0163FB45BD4D}" type="sibTrans" cxnId="{D9BE3522-8218-4DF9-9E2D-1E8CA13DDB5E}">
      <dgm:prSet/>
      <dgm:spPr/>
      <dgm:t>
        <a:bodyPr/>
        <a:lstStyle/>
        <a:p>
          <a:endParaRPr lang="en-GB"/>
        </a:p>
      </dgm:t>
    </dgm:pt>
    <dgm:pt modelId="{71B42444-0FAE-4667-992B-13BAF955AE31}">
      <dgm:prSet phldrT="[Text]"/>
      <dgm:spPr/>
      <dgm:t>
        <a:bodyPr/>
        <a:lstStyle/>
        <a:p>
          <a:r>
            <a:rPr lang="en-GB" dirty="0" smtClean="0">
              <a:solidFill>
                <a:srgbClr val="48A942"/>
              </a:solidFill>
            </a:rPr>
            <a:t>£90-£132 pa</a:t>
          </a:r>
          <a:endParaRPr lang="en-GB" dirty="0">
            <a:solidFill>
              <a:srgbClr val="48A942"/>
            </a:solidFill>
          </a:endParaRPr>
        </a:p>
      </dgm:t>
    </dgm:pt>
    <dgm:pt modelId="{8F1D9076-6033-41EE-9ACA-21F87EF22860}" type="parTrans" cxnId="{7C436C25-807E-4DF3-9929-A9B356B14B5D}">
      <dgm:prSet/>
      <dgm:spPr/>
      <dgm:t>
        <a:bodyPr/>
        <a:lstStyle/>
        <a:p>
          <a:endParaRPr lang="en-GB"/>
        </a:p>
      </dgm:t>
    </dgm:pt>
    <dgm:pt modelId="{AA864591-7FE9-4A71-8E2A-DFD4E5B7CECC}" type="sibTrans" cxnId="{7C436C25-807E-4DF3-9929-A9B356B14B5D}">
      <dgm:prSet/>
      <dgm:spPr/>
      <dgm:t>
        <a:bodyPr/>
        <a:lstStyle/>
        <a:p>
          <a:endParaRPr lang="en-GB"/>
        </a:p>
      </dgm:t>
    </dgm:pt>
    <dgm:pt modelId="{9BD30D26-A019-40A0-86BF-337578D8DAD6}">
      <dgm:prSet phldrT="[Text]"/>
      <dgm:spPr>
        <a:solidFill>
          <a:srgbClr val="48A942"/>
        </a:solidFill>
      </dgm:spPr>
      <dgm:t>
        <a:bodyPr/>
        <a:lstStyle/>
        <a:p>
          <a:r>
            <a:rPr lang="en-GB" dirty="0" smtClean="0">
              <a:solidFill>
                <a:schemeClr val="bg1"/>
              </a:solidFill>
            </a:rPr>
            <a:t>MRSB</a:t>
          </a:r>
          <a:endParaRPr lang="en-GB" dirty="0">
            <a:solidFill>
              <a:schemeClr val="bg1"/>
            </a:solidFill>
          </a:endParaRPr>
        </a:p>
      </dgm:t>
    </dgm:pt>
    <dgm:pt modelId="{6B21C65E-5DAE-4B22-8324-F7E1795A37FF}" type="parTrans" cxnId="{63A5D786-7918-4E7F-9FE7-C545083B343A}">
      <dgm:prSet/>
      <dgm:spPr/>
      <dgm:t>
        <a:bodyPr/>
        <a:lstStyle/>
        <a:p>
          <a:endParaRPr lang="en-GB"/>
        </a:p>
      </dgm:t>
    </dgm:pt>
    <dgm:pt modelId="{14AADAD5-8E9A-413A-917E-9644297E25A2}" type="sibTrans" cxnId="{63A5D786-7918-4E7F-9FE7-C545083B343A}">
      <dgm:prSet/>
      <dgm:spPr/>
      <dgm:t>
        <a:bodyPr/>
        <a:lstStyle/>
        <a:p>
          <a:endParaRPr lang="en-GB"/>
        </a:p>
      </dgm:t>
    </dgm:pt>
    <dgm:pt modelId="{5E425788-0C73-4B0B-BBF3-ED4BAF145CDC}">
      <dgm:prSet phldrT="[Text]"/>
      <dgm:spPr/>
      <dgm:t>
        <a:bodyPr/>
        <a:lstStyle/>
        <a:p>
          <a:r>
            <a:rPr lang="en-GB" dirty="0" smtClean="0">
              <a:solidFill>
                <a:srgbClr val="48A942"/>
              </a:solidFill>
            </a:rPr>
            <a:t>£79 pa</a:t>
          </a:r>
          <a:endParaRPr lang="en-GB" dirty="0">
            <a:solidFill>
              <a:srgbClr val="48A942"/>
            </a:solidFill>
          </a:endParaRPr>
        </a:p>
      </dgm:t>
    </dgm:pt>
    <dgm:pt modelId="{B19F4C95-586C-4D38-90E0-F41A6E5D7549}" type="parTrans" cxnId="{D63E2128-E709-4A7F-A0E7-8C6FA446CE7A}">
      <dgm:prSet/>
      <dgm:spPr/>
      <dgm:t>
        <a:bodyPr/>
        <a:lstStyle/>
        <a:p>
          <a:endParaRPr lang="en-GB"/>
        </a:p>
      </dgm:t>
    </dgm:pt>
    <dgm:pt modelId="{1C100E4B-D212-47C2-8003-4A513D10C106}" type="sibTrans" cxnId="{D63E2128-E709-4A7F-A0E7-8C6FA446CE7A}">
      <dgm:prSet/>
      <dgm:spPr/>
      <dgm:t>
        <a:bodyPr/>
        <a:lstStyle/>
        <a:p>
          <a:endParaRPr lang="en-GB"/>
        </a:p>
      </dgm:t>
    </dgm:pt>
    <dgm:pt modelId="{46D9BFF3-AB85-47D5-A332-C1B9E673854F}">
      <dgm:prSet phldrT="[Text]"/>
      <dgm:spPr>
        <a:solidFill>
          <a:srgbClr val="48A942"/>
        </a:solidFill>
      </dgm:spPr>
      <dgm:t>
        <a:bodyPr/>
        <a:lstStyle/>
        <a:p>
          <a:r>
            <a:rPr lang="en-GB" dirty="0" smtClean="0">
              <a:solidFill>
                <a:schemeClr val="bg1"/>
              </a:solidFill>
            </a:rPr>
            <a:t>FRSB</a:t>
          </a:r>
          <a:endParaRPr lang="en-GB" dirty="0">
            <a:solidFill>
              <a:schemeClr val="bg1"/>
            </a:solidFill>
          </a:endParaRPr>
        </a:p>
      </dgm:t>
    </dgm:pt>
    <dgm:pt modelId="{7DAE08D7-F0DD-4B51-B3E9-1C593CEA4FF4}" type="parTrans" cxnId="{3382F199-283F-4B41-9303-60D9C855D185}">
      <dgm:prSet/>
      <dgm:spPr/>
      <dgm:t>
        <a:bodyPr/>
        <a:lstStyle/>
        <a:p>
          <a:endParaRPr lang="en-GB"/>
        </a:p>
      </dgm:t>
    </dgm:pt>
    <dgm:pt modelId="{52A0674F-D568-4DFB-ADDC-99364ECC805C}" type="sibTrans" cxnId="{3382F199-283F-4B41-9303-60D9C855D185}">
      <dgm:prSet/>
      <dgm:spPr/>
      <dgm:t>
        <a:bodyPr/>
        <a:lstStyle/>
        <a:p>
          <a:endParaRPr lang="en-GB"/>
        </a:p>
      </dgm:t>
    </dgm:pt>
    <dgm:pt modelId="{779BA7D2-A5F4-4169-A1AB-2405E89C094D}">
      <dgm:prSet phldrT="[Text]"/>
      <dgm:spPr/>
      <dgm:t>
        <a:bodyPr/>
        <a:lstStyle/>
        <a:p>
          <a:r>
            <a:rPr lang="en-GB" dirty="0" smtClean="0"/>
            <a:t>Prominent contribution to advancement of biological sciences and </a:t>
          </a:r>
          <a:br>
            <a:rPr lang="en-GB" dirty="0" smtClean="0"/>
          </a:br>
          <a:r>
            <a:rPr lang="en-GB" dirty="0" smtClean="0"/>
            <a:t>at least five years’ experience in a position of senior responsibility</a:t>
          </a:r>
          <a:endParaRPr lang="en-GB" dirty="0">
            <a:latin typeface="+mn-lt"/>
          </a:endParaRPr>
        </a:p>
      </dgm:t>
    </dgm:pt>
    <dgm:pt modelId="{8243522E-2AD9-4F95-A0A2-BD55ECF3A491}" type="parTrans" cxnId="{F5CABBEC-C3F7-4BC7-831D-3D4B2528609A}">
      <dgm:prSet/>
      <dgm:spPr/>
      <dgm:t>
        <a:bodyPr/>
        <a:lstStyle/>
        <a:p>
          <a:endParaRPr lang="en-GB"/>
        </a:p>
      </dgm:t>
    </dgm:pt>
    <dgm:pt modelId="{CEC9A678-AE5B-46C4-A2A1-EAD5FE59E7B6}" type="sibTrans" cxnId="{F5CABBEC-C3F7-4BC7-831D-3D4B2528609A}">
      <dgm:prSet/>
      <dgm:spPr/>
      <dgm:t>
        <a:bodyPr/>
        <a:lstStyle/>
        <a:p>
          <a:endParaRPr lang="en-GB"/>
        </a:p>
      </dgm:t>
    </dgm:pt>
    <dgm:pt modelId="{3B1DFDA7-3560-4B1A-B41E-C7CEC2812772}">
      <dgm:prSet phldrT="[Text]"/>
      <dgm:spPr/>
      <dgm:t>
        <a:bodyPr/>
        <a:lstStyle/>
        <a:p>
          <a:r>
            <a:rPr lang="en-GB" dirty="0" smtClean="0">
              <a:solidFill>
                <a:srgbClr val="48A942"/>
              </a:solidFill>
            </a:rPr>
            <a:t>£186 pa</a:t>
          </a:r>
          <a:endParaRPr lang="en-GB" dirty="0">
            <a:solidFill>
              <a:srgbClr val="48A942"/>
            </a:solidFill>
          </a:endParaRPr>
        </a:p>
      </dgm:t>
    </dgm:pt>
    <dgm:pt modelId="{BB4DF760-C114-4C6F-88BB-8C6EB67169D8}" type="parTrans" cxnId="{EF8FE1EE-80BA-4281-9906-DF36ABE33C14}">
      <dgm:prSet/>
      <dgm:spPr/>
      <dgm:t>
        <a:bodyPr/>
        <a:lstStyle/>
        <a:p>
          <a:endParaRPr lang="en-GB"/>
        </a:p>
      </dgm:t>
    </dgm:pt>
    <dgm:pt modelId="{1CB3242B-B81A-4406-8D32-353877AD0DE5}" type="sibTrans" cxnId="{EF8FE1EE-80BA-4281-9906-DF36ABE33C14}">
      <dgm:prSet/>
      <dgm:spPr/>
      <dgm:t>
        <a:bodyPr/>
        <a:lstStyle/>
        <a:p>
          <a:endParaRPr lang="en-GB"/>
        </a:p>
      </dgm:t>
    </dgm:pt>
    <dgm:pt modelId="{2AD29BC0-9C44-4A4E-8008-F389B01BF70B}">
      <dgm:prSet/>
      <dgm:spPr/>
      <dgm:t>
        <a:bodyPr/>
        <a:lstStyle/>
        <a:p>
          <a:r>
            <a:rPr lang="en-GB" smtClean="0">
              <a:latin typeface="+mn-lt"/>
              <a:cs typeface="Arial" pitchFamily="34" charset="0"/>
            </a:rPr>
            <a:t>Awarded a degree containing at least 50% Biology in final two years. </a:t>
          </a:r>
          <a:br>
            <a:rPr lang="en-GB" smtClean="0">
              <a:latin typeface="+mn-lt"/>
              <a:cs typeface="Arial" pitchFamily="34" charset="0"/>
            </a:rPr>
          </a:br>
          <a:r>
            <a:rPr lang="en-GB" smtClean="0">
              <a:latin typeface="+mn-lt"/>
              <a:cs typeface="Arial" pitchFamily="34" charset="0"/>
            </a:rPr>
            <a:t>Also a CPD route</a:t>
          </a:r>
          <a:endParaRPr lang="en-GB" dirty="0">
            <a:latin typeface="+mn-lt"/>
          </a:endParaRPr>
        </a:p>
      </dgm:t>
    </dgm:pt>
    <dgm:pt modelId="{F8B9B9C3-A34E-48B6-BA2E-01BD1D36C2F7}" type="parTrans" cxnId="{B6F48E4F-8E27-4F2C-9FDF-C7955603EBB1}">
      <dgm:prSet/>
      <dgm:spPr/>
      <dgm:t>
        <a:bodyPr/>
        <a:lstStyle/>
        <a:p>
          <a:endParaRPr lang="en-GB"/>
        </a:p>
      </dgm:t>
    </dgm:pt>
    <dgm:pt modelId="{F0EBB6F6-EFB0-4F08-A145-CC7F8B840760}" type="sibTrans" cxnId="{B6F48E4F-8E27-4F2C-9FDF-C7955603EBB1}">
      <dgm:prSet/>
      <dgm:spPr/>
      <dgm:t>
        <a:bodyPr/>
        <a:lstStyle/>
        <a:p>
          <a:endParaRPr lang="en-GB"/>
        </a:p>
      </dgm:t>
    </dgm:pt>
    <dgm:pt modelId="{5E5717E2-95C3-48B0-9CFB-C32A2E6D6D86}">
      <dgm:prSet phldrT="[Text]"/>
      <dgm:spPr>
        <a:solidFill>
          <a:srgbClr val="48A942"/>
        </a:solidFill>
      </dgm:spPr>
      <dgm:t>
        <a:bodyPr/>
        <a:lstStyle/>
        <a:p>
          <a:r>
            <a:rPr lang="en-GB" dirty="0" smtClean="0">
              <a:solidFill>
                <a:schemeClr val="bg1"/>
              </a:solidFill>
            </a:rPr>
            <a:t>Affiliate</a:t>
          </a:r>
          <a:endParaRPr lang="en-GB" dirty="0">
            <a:solidFill>
              <a:schemeClr val="bg1"/>
            </a:solidFill>
          </a:endParaRPr>
        </a:p>
      </dgm:t>
    </dgm:pt>
    <dgm:pt modelId="{914E4F3E-CC99-4B4B-A0F7-CAA6B87B078C}" type="parTrans" cxnId="{7E28732A-456C-41A9-8ECF-A3ECDC5AD6AD}">
      <dgm:prSet/>
      <dgm:spPr/>
      <dgm:t>
        <a:bodyPr/>
        <a:lstStyle/>
        <a:p>
          <a:endParaRPr lang="en-GB"/>
        </a:p>
      </dgm:t>
    </dgm:pt>
    <dgm:pt modelId="{D68A321C-5D95-4466-A04A-437BC224E752}" type="sibTrans" cxnId="{7E28732A-456C-41A9-8ECF-A3ECDC5AD6AD}">
      <dgm:prSet/>
      <dgm:spPr/>
      <dgm:t>
        <a:bodyPr/>
        <a:lstStyle/>
        <a:p>
          <a:endParaRPr lang="en-GB"/>
        </a:p>
      </dgm:t>
    </dgm:pt>
    <dgm:pt modelId="{EDD91DD3-DFDB-4AD3-B33F-230F0EECDB60}">
      <dgm:prSet phldrT="[Text]"/>
      <dgm:spPr/>
      <dgm:t>
        <a:bodyPr/>
        <a:lstStyle/>
        <a:p>
          <a:r>
            <a:rPr lang="en-GB" b="0" i="0" u="none" strike="noStrike" dirty="0" smtClean="0">
              <a:solidFill>
                <a:schemeClr val="tx1"/>
              </a:solidFill>
              <a:effectLst/>
              <a:latin typeface="+mn-lt"/>
              <a:ea typeface="+mn-ea"/>
              <a:cs typeface="+mn-cs"/>
            </a:rPr>
            <a:t>Anyone with an interest in the life sciences</a:t>
          </a:r>
          <a:r>
            <a:rPr lang="en-GB" dirty="0" smtClean="0"/>
            <a:t> </a:t>
          </a:r>
          <a:endParaRPr lang="en-GB" dirty="0">
            <a:latin typeface="+mn-lt"/>
          </a:endParaRPr>
        </a:p>
      </dgm:t>
    </dgm:pt>
    <dgm:pt modelId="{A267214B-B648-41E3-BF9D-AFABB4CF0ECC}" type="parTrans" cxnId="{6CD84CCE-49D1-47F8-848B-0A1CB661999B}">
      <dgm:prSet/>
      <dgm:spPr/>
      <dgm:t>
        <a:bodyPr/>
        <a:lstStyle/>
        <a:p>
          <a:endParaRPr lang="en-GB"/>
        </a:p>
      </dgm:t>
    </dgm:pt>
    <dgm:pt modelId="{A29C8097-2935-419D-8024-DD4451E40436}" type="sibTrans" cxnId="{6CD84CCE-49D1-47F8-848B-0A1CB661999B}">
      <dgm:prSet/>
      <dgm:spPr/>
      <dgm:t>
        <a:bodyPr/>
        <a:lstStyle/>
        <a:p>
          <a:endParaRPr lang="en-GB"/>
        </a:p>
      </dgm:t>
    </dgm:pt>
    <dgm:pt modelId="{01E612C4-8979-4627-A4A2-8F443A1F9431}">
      <dgm:prSet phldrT="[Text]"/>
      <dgm:spPr/>
      <dgm:t>
        <a:bodyPr/>
        <a:lstStyle/>
        <a:p>
          <a:r>
            <a:rPr lang="en-GB" dirty="0" smtClean="0">
              <a:solidFill>
                <a:srgbClr val="48A942"/>
              </a:solidFill>
            </a:rPr>
            <a:t>Starts at £</a:t>
          </a:r>
          <a:r>
            <a:rPr lang="en-GB" dirty="0" smtClean="0">
              <a:solidFill>
                <a:srgbClr val="48A942"/>
              </a:solidFill>
            </a:rPr>
            <a:t>67</a:t>
          </a:r>
          <a:endParaRPr lang="en-GB" dirty="0">
            <a:solidFill>
              <a:srgbClr val="48A942"/>
            </a:solidFill>
          </a:endParaRPr>
        </a:p>
      </dgm:t>
    </dgm:pt>
    <dgm:pt modelId="{9B334865-11BC-4DFB-B1AF-61C63029326C}" type="parTrans" cxnId="{4DAAA233-F1B0-487A-9F1C-A70BDE25546F}">
      <dgm:prSet/>
      <dgm:spPr/>
      <dgm:t>
        <a:bodyPr/>
        <a:lstStyle/>
        <a:p>
          <a:endParaRPr lang="en-GB"/>
        </a:p>
      </dgm:t>
    </dgm:pt>
    <dgm:pt modelId="{8613B904-FEA0-403E-B069-310D14493062}" type="sibTrans" cxnId="{4DAAA233-F1B0-487A-9F1C-A70BDE25546F}">
      <dgm:prSet/>
      <dgm:spPr/>
      <dgm:t>
        <a:bodyPr/>
        <a:lstStyle/>
        <a:p>
          <a:endParaRPr lang="en-GB"/>
        </a:p>
      </dgm:t>
    </dgm:pt>
    <dgm:pt modelId="{FC49207E-4609-4C72-A76E-7AC08A8989EE}" type="pres">
      <dgm:prSet presAssocID="{25A4CECD-0665-41B7-9E7D-96A8E962E28B}" presName="theList" presStyleCnt="0">
        <dgm:presLayoutVars>
          <dgm:dir/>
          <dgm:animLvl val="lvl"/>
          <dgm:resizeHandles val="exact"/>
        </dgm:presLayoutVars>
      </dgm:prSet>
      <dgm:spPr/>
      <dgm:t>
        <a:bodyPr/>
        <a:lstStyle/>
        <a:p>
          <a:endParaRPr lang="en-GB"/>
        </a:p>
      </dgm:t>
    </dgm:pt>
    <dgm:pt modelId="{E269872A-BAD3-4FD1-97DD-91AE9E68E9AD}" type="pres">
      <dgm:prSet presAssocID="{5E5717E2-95C3-48B0-9CFB-C32A2E6D6D86}" presName="compNode" presStyleCnt="0"/>
      <dgm:spPr/>
    </dgm:pt>
    <dgm:pt modelId="{3EE0ADBA-0967-4F4F-8433-29A8B9228144}" type="pres">
      <dgm:prSet presAssocID="{5E5717E2-95C3-48B0-9CFB-C32A2E6D6D86}" presName="aNode" presStyleLbl="bgShp" presStyleIdx="0" presStyleCnt="5" custLinFactNeighborX="-4613"/>
      <dgm:spPr/>
      <dgm:t>
        <a:bodyPr/>
        <a:lstStyle/>
        <a:p>
          <a:endParaRPr lang="en-GB"/>
        </a:p>
      </dgm:t>
    </dgm:pt>
    <dgm:pt modelId="{C4B672D2-D3AC-4912-B97D-BA4826A9344E}" type="pres">
      <dgm:prSet presAssocID="{5E5717E2-95C3-48B0-9CFB-C32A2E6D6D86}" presName="textNode" presStyleLbl="bgShp" presStyleIdx="0" presStyleCnt="5"/>
      <dgm:spPr/>
      <dgm:t>
        <a:bodyPr/>
        <a:lstStyle/>
        <a:p>
          <a:endParaRPr lang="en-GB"/>
        </a:p>
      </dgm:t>
    </dgm:pt>
    <dgm:pt modelId="{019B0641-728E-447D-A7C9-BF89CE81E045}" type="pres">
      <dgm:prSet presAssocID="{5E5717E2-95C3-48B0-9CFB-C32A2E6D6D86}" presName="compChildNode" presStyleCnt="0"/>
      <dgm:spPr/>
    </dgm:pt>
    <dgm:pt modelId="{697352E8-8988-4CBD-B849-1D3DB4FABEFF}" type="pres">
      <dgm:prSet presAssocID="{5E5717E2-95C3-48B0-9CFB-C32A2E6D6D86}" presName="theInnerList" presStyleCnt="0"/>
      <dgm:spPr/>
    </dgm:pt>
    <dgm:pt modelId="{05F0B19B-8C92-482C-B36A-FE53C87DB764}" type="pres">
      <dgm:prSet presAssocID="{EDD91DD3-DFDB-4AD3-B33F-230F0EECDB60}" presName="childNode" presStyleLbl="node1" presStyleIdx="0" presStyleCnt="10" custScaleY="114515">
        <dgm:presLayoutVars>
          <dgm:bulletEnabled val="1"/>
        </dgm:presLayoutVars>
      </dgm:prSet>
      <dgm:spPr/>
      <dgm:t>
        <a:bodyPr/>
        <a:lstStyle/>
        <a:p>
          <a:endParaRPr lang="en-GB"/>
        </a:p>
      </dgm:t>
    </dgm:pt>
    <dgm:pt modelId="{1111B15F-4BB1-4AF3-906B-9D586501599D}" type="pres">
      <dgm:prSet presAssocID="{EDD91DD3-DFDB-4AD3-B33F-230F0EECDB60}" presName="aSpace2" presStyleCnt="0"/>
      <dgm:spPr/>
    </dgm:pt>
    <dgm:pt modelId="{CF6551D9-CB10-4C0A-878D-8166162DDF00}" type="pres">
      <dgm:prSet presAssocID="{01E612C4-8979-4627-A4A2-8F443A1F9431}" presName="childNode" presStyleLbl="node1" presStyleIdx="1" presStyleCnt="10" custScaleY="16570">
        <dgm:presLayoutVars>
          <dgm:bulletEnabled val="1"/>
        </dgm:presLayoutVars>
      </dgm:prSet>
      <dgm:spPr/>
      <dgm:t>
        <a:bodyPr/>
        <a:lstStyle/>
        <a:p>
          <a:endParaRPr lang="en-GB"/>
        </a:p>
      </dgm:t>
    </dgm:pt>
    <dgm:pt modelId="{605F7D88-4E0E-4751-9203-FD84E7E3243F}" type="pres">
      <dgm:prSet presAssocID="{5E5717E2-95C3-48B0-9CFB-C32A2E6D6D86}" presName="aSpace" presStyleCnt="0"/>
      <dgm:spPr/>
    </dgm:pt>
    <dgm:pt modelId="{D2395B71-C245-43A9-8734-3A9D63D20C15}" type="pres">
      <dgm:prSet presAssocID="{01BE98FF-B51A-4395-92CC-98C4889A4CD1}" presName="compNode" presStyleCnt="0"/>
      <dgm:spPr/>
    </dgm:pt>
    <dgm:pt modelId="{7F3EA03B-3D97-4F73-BB81-BC8ADF476D1C}" type="pres">
      <dgm:prSet presAssocID="{01BE98FF-B51A-4395-92CC-98C4889A4CD1}" presName="aNode" presStyleLbl="bgShp" presStyleIdx="1" presStyleCnt="5" custLinFactNeighborX="-38"/>
      <dgm:spPr/>
      <dgm:t>
        <a:bodyPr/>
        <a:lstStyle/>
        <a:p>
          <a:endParaRPr lang="en-GB"/>
        </a:p>
      </dgm:t>
    </dgm:pt>
    <dgm:pt modelId="{E54BCAA7-AA6D-4673-8D29-CCA984F7C438}" type="pres">
      <dgm:prSet presAssocID="{01BE98FF-B51A-4395-92CC-98C4889A4CD1}" presName="textNode" presStyleLbl="bgShp" presStyleIdx="1" presStyleCnt="5"/>
      <dgm:spPr/>
      <dgm:t>
        <a:bodyPr/>
        <a:lstStyle/>
        <a:p>
          <a:endParaRPr lang="en-GB"/>
        </a:p>
      </dgm:t>
    </dgm:pt>
    <dgm:pt modelId="{ACA1ADB2-5F93-496E-8021-19E2F234BD67}" type="pres">
      <dgm:prSet presAssocID="{01BE98FF-B51A-4395-92CC-98C4889A4CD1}" presName="compChildNode" presStyleCnt="0"/>
      <dgm:spPr/>
    </dgm:pt>
    <dgm:pt modelId="{17295F2C-1B02-4E82-AB8F-1E0C9C8A3F08}" type="pres">
      <dgm:prSet presAssocID="{01BE98FF-B51A-4395-92CC-98C4889A4CD1}" presName="theInnerList" presStyleCnt="0"/>
      <dgm:spPr/>
    </dgm:pt>
    <dgm:pt modelId="{E0264FB8-76E1-4E7D-AB22-E3AF118228DB}" type="pres">
      <dgm:prSet presAssocID="{604DC615-B1BD-4D86-849D-98164A79DF32}" presName="childNode" presStyleLbl="node1" presStyleIdx="2" presStyleCnt="10" custScaleY="114515">
        <dgm:presLayoutVars>
          <dgm:bulletEnabled val="1"/>
        </dgm:presLayoutVars>
      </dgm:prSet>
      <dgm:spPr/>
      <dgm:t>
        <a:bodyPr/>
        <a:lstStyle/>
        <a:p>
          <a:endParaRPr lang="en-GB"/>
        </a:p>
      </dgm:t>
    </dgm:pt>
    <dgm:pt modelId="{50F0CBA1-0FE7-402E-A417-F9F27F3E32BD}" type="pres">
      <dgm:prSet presAssocID="{604DC615-B1BD-4D86-849D-98164A79DF32}" presName="aSpace2" presStyleCnt="0"/>
      <dgm:spPr/>
    </dgm:pt>
    <dgm:pt modelId="{248801BD-E537-45DC-89AB-CA2E2BEBEDC5}" type="pres">
      <dgm:prSet presAssocID="{5EA650ED-994A-4976-8896-33FF2ADF1D15}" presName="childNode" presStyleLbl="node1" presStyleIdx="3" presStyleCnt="10" custScaleY="16570">
        <dgm:presLayoutVars>
          <dgm:bulletEnabled val="1"/>
        </dgm:presLayoutVars>
      </dgm:prSet>
      <dgm:spPr/>
      <dgm:t>
        <a:bodyPr/>
        <a:lstStyle/>
        <a:p>
          <a:endParaRPr lang="en-GB"/>
        </a:p>
      </dgm:t>
    </dgm:pt>
    <dgm:pt modelId="{A7661FF9-76B8-4A72-B295-FD4EB1D44B8E}" type="pres">
      <dgm:prSet presAssocID="{01BE98FF-B51A-4395-92CC-98C4889A4CD1}" presName="aSpace" presStyleCnt="0"/>
      <dgm:spPr/>
    </dgm:pt>
    <dgm:pt modelId="{57F935FF-3E85-4890-9A6F-B4439D5610AC}" type="pres">
      <dgm:prSet presAssocID="{F48A96A6-DEA4-419F-8449-F6F1160C7588}" presName="compNode" presStyleCnt="0"/>
      <dgm:spPr/>
    </dgm:pt>
    <dgm:pt modelId="{4D9778E4-343C-4F58-BB2C-B38AD9B94631}" type="pres">
      <dgm:prSet presAssocID="{F48A96A6-DEA4-419F-8449-F6F1160C7588}" presName="aNode" presStyleLbl="bgShp" presStyleIdx="2" presStyleCnt="5" custLinFactNeighborY="-2000"/>
      <dgm:spPr/>
      <dgm:t>
        <a:bodyPr/>
        <a:lstStyle/>
        <a:p>
          <a:endParaRPr lang="en-GB"/>
        </a:p>
      </dgm:t>
    </dgm:pt>
    <dgm:pt modelId="{D398F52B-C892-4E69-A59D-A6633863616E}" type="pres">
      <dgm:prSet presAssocID="{F48A96A6-DEA4-419F-8449-F6F1160C7588}" presName="textNode" presStyleLbl="bgShp" presStyleIdx="2" presStyleCnt="5"/>
      <dgm:spPr/>
      <dgm:t>
        <a:bodyPr/>
        <a:lstStyle/>
        <a:p>
          <a:endParaRPr lang="en-GB"/>
        </a:p>
      </dgm:t>
    </dgm:pt>
    <dgm:pt modelId="{7AD5CE20-858C-453F-B82F-5128E6CA0AB9}" type="pres">
      <dgm:prSet presAssocID="{F48A96A6-DEA4-419F-8449-F6F1160C7588}" presName="compChildNode" presStyleCnt="0"/>
      <dgm:spPr/>
    </dgm:pt>
    <dgm:pt modelId="{A1DCC6AB-F62F-43CA-BCEA-A912826F2C5E}" type="pres">
      <dgm:prSet presAssocID="{F48A96A6-DEA4-419F-8449-F6F1160C7588}" presName="theInnerList" presStyleCnt="0"/>
      <dgm:spPr/>
    </dgm:pt>
    <dgm:pt modelId="{2DF740CD-5E48-4721-8208-B5629AEBFA28}" type="pres">
      <dgm:prSet presAssocID="{2AD29BC0-9C44-4A4E-8008-F389B01BF70B}" presName="childNode" presStyleLbl="node1" presStyleIdx="4" presStyleCnt="10" custScaleY="107770">
        <dgm:presLayoutVars>
          <dgm:bulletEnabled val="1"/>
        </dgm:presLayoutVars>
      </dgm:prSet>
      <dgm:spPr/>
      <dgm:t>
        <a:bodyPr/>
        <a:lstStyle/>
        <a:p>
          <a:endParaRPr lang="en-GB"/>
        </a:p>
      </dgm:t>
    </dgm:pt>
    <dgm:pt modelId="{46F1F41C-50AE-436F-806A-3E9D44CC0935}" type="pres">
      <dgm:prSet presAssocID="{2AD29BC0-9C44-4A4E-8008-F389B01BF70B}" presName="aSpace2" presStyleCnt="0"/>
      <dgm:spPr/>
    </dgm:pt>
    <dgm:pt modelId="{D9CC3861-D925-43E2-918C-86B8FC6EB3B0}" type="pres">
      <dgm:prSet presAssocID="{5E425788-0C73-4B0B-BBF3-ED4BAF145CDC}" presName="childNode" presStyleLbl="node1" presStyleIdx="5" presStyleCnt="10" custScaleY="15634">
        <dgm:presLayoutVars>
          <dgm:bulletEnabled val="1"/>
        </dgm:presLayoutVars>
      </dgm:prSet>
      <dgm:spPr/>
      <dgm:t>
        <a:bodyPr/>
        <a:lstStyle/>
        <a:p>
          <a:endParaRPr lang="en-GB"/>
        </a:p>
      </dgm:t>
    </dgm:pt>
    <dgm:pt modelId="{C9CB9A39-2584-4EE9-B5BE-42AA2B9DF6A2}" type="pres">
      <dgm:prSet presAssocID="{F48A96A6-DEA4-419F-8449-F6F1160C7588}" presName="aSpace" presStyleCnt="0"/>
      <dgm:spPr/>
    </dgm:pt>
    <dgm:pt modelId="{71646BD3-7EF4-4484-8F3D-A494917C33AF}" type="pres">
      <dgm:prSet presAssocID="{9BD30D26-A019-40A0-86BF-337578D8DAD6}" presName="compNode" presStyleCnt="0"/>
      <dgm:spPr/>
    </dgm:pt>
    <dgm:pt modelId="{095CDC2B-ABC0-436B-A24E-D80387C32D58}" type="pres">
      <dgm:prSet presAssocID="{9BD30D26-A019-40A0-86BF-337578D8DAD6}" presName="aNode" presStyleLbl="bgShp" presStyleIdx="3" presStyleCnt="5"/>
      <dgm:spPr/>
      <dgm:t>
        <a:bodyPr/>
        <a:lstStyle/>
        <a:p>
          <a:endParaRPr lang="en-GB"/>
        </a:p>
      </dgm:t>
    </dgm:pt>
    <dgm:pt modelId="{6DB9CF30-1F69-4767-8641-38DCFE1975B5}" type="pres">
      <dgm:prSet presAssocID="{9BD30D26-A019-40A0-86BF-337578D8DAD6}" presName="textNode" presStyleLbl="bgShp" presStyleIdx="3" presStyleCnt="5"/>
      <dgm:spPr/>
      <dgm:t>
        <a:bodyPr/>
        <a:lstStyle/>
        <a:p>
          <a:endParaRPr lang="en-GB"/>
        </a:p>
      </dgm:t>
    </dgm:pt>
    <dgm:pt modelId="{5C06C255-30D8-492A-87BC-80DC90874A33}" type="pres">
      <dgm:prSet presAssocID="{9BD30D26-A019-40A0-86BF-337578D8DAD6}" presName="compChildNode" presStyleCnt="0"/>
      <dgm:spPr/>
    </dgm:pt>
    <dgm:pt modelId="{73BB08CC-AAD6-44BF-88A2-1A0B0B7030DE}" type="pres">
      <dgm:prSet presAssocID="{9BD30D26-A019-40A0-86BF-337578D8DAD6}" presName="theInnerList" presStyleCnt="0"/>
      <dgm:spPr/>
    </dgm:pt>
    <dgm:pt modelId="{26205C3A-A0A7-4BF4-9027-E94A43E5BD2C}" type="pres">
      <dgm:prSet presAssocID="{C9A5D232-92F9-470F-9D4B-A5094509D2CD}" presName="childNode" presStyleLbl="node1" presStyleIdx="6" presStyleCnt="10" custScaleY="124144">
        <dgm:presLayoutVars>
          <dgm:bulletEnabled val="1"/>
        </dgm:presLayoutVars>
      </dgm:prSet>
      <dgm:spPr/>
      <dgm:t>
        <a:bodyPr/>
        <a:lstStyle/>
        <a:p>
          <a:endParaRPr lang="en-GB"/>
        </a:p>
      </dgm:t>
    </dgm:pt>
    <dgm:pt modelId="{90694A3F-B5B2-4E1A-8B5F-41C71DAE6295}" type="pres">
      <dgm:prSet presAssocID="{C9A5D232-92F9-470F-9D4B-A5094509D2CD}" presName="aSpace2" presStyleCnt="0"/>
      <dgm:spPr/>
    </dgm:pt>
    <dgm:pt modelId="{0E2038F7-4BE4-4A9B-A16E-17BAE329AD0C}" type="pres">
      <dgm:prSet presAssocID="{71B42444-0FAE-4667-992B-13BAF955AE31}" presName="childNode" presStyleLbl="node1" presStyleIdx="7" presStyleCnt="10" custScaleY="17699">
        <dgm:presLayoutVars>
          <dgm:bulletEnabled val="1"/>
        </dgm:presLayoutVars>
      </dgm:prSet>
      <dgm:spPr/>
      <dgm:t>
        <a:bodyPr/>
        <a:lstStyle/>
        <a:p>
          <a:endParaRPr lang="en-GB"/>
        </a:p>
      </dgm:t>
    </dgm:pt>
    <dgm:pt modelId="{83BFBDA0-0CD5-497F-A4EE-0D30F8F8E25F}" type="pres">
      <dgm:prSet presAssocID="{9BD30D26-A019-40A0-86BF-337578D8DAD6}" presName="aSpace" presStyleCnt="0"/>
      <dgm:spPr/>
    </dgm:pt>
    <dgm:pt modelId="{29350496-0136-4D0B-A027-227E2F7C74BB}" type="pres">
      <dgm:prSet presAssocID="{46D9BFF3-AB85-47D5-A332-C1B9E673854F}" presName="compNode" presStyleCnt="0"/>
      <dgm:spPr/>
    </dgm:pt>
    <dgm:pt modelId="{CC0A251B-E94A-4A69-A396-89DE47442A07}" type="pres">
      <dgm:prSet presAssocID="{46D9BFF3-AB85-47D5-A332-C1B9E673854F}" presName="aNode" presStyleLbl="bgShp" presStyleIdx="4" presStyleCnt="5" custScaleX="103070" custLinFactNeighborX="4613"/>
      <dgm:spPr/>
      <dgm:t>
        <a:bodyPr/>
        <a:lstStyle/>
        <a:p>
          <a:endParaRPr lang="en-GB"/>
        </a:p>
      </dgm:t>
    </dgm:pt>
    <dgm:pt modelId="{10BD0113-7841-40C1-BDFB-F3045FF12129}" type="pres">
      <dgm:prSet presAssocID="{46D9BFF3-AB85-47D5-A332-C1B9E673854F}" presName="textNode" presStyleLbl="bgShp" presStyleIdx="4" presStyleCnt="5"/>
      <dgm:spPr/>
      <dgm:t>
        <a:bodyPr/>
        <a:lstStyle/>
        <a:p>
          <a:endParaRPr lang="en-GB"/>
        </a:p>
      </dgm:t>
    </dgm:pt>
    <dgm:pt modelId="{5B8C83E5-D4F8-4011-BEC8-5394A9100389}" type="pres">
      <dgm:prSet presAssocID="{46D9BFF3-AB85-47D5-A332-C1B9E673854F}" presName="compChildNode" presStyleCnt="0"/>
      <dgm:spPr/>
    </dgm:pt>
    <dgm:pt modelId="{47127F74-65BF-47E6-B66B-E40D34FA3E28}" type="pres">
      <dgm:prSet presAssocID="{46D9BFF3-AB85-47D5-A332-C1B9E673854F}" presName="theInnerList" presStyleCnt="0"/>
      <dgm:spPr/>
    </dgm:pt>
    <dgm:pt modelId="{722BC0BB-B850-4963-B81D-50E96CDF83AF}" type="pres">
      <dgm:prSet presAssocID="{779BA7D2-A5F4-4169-A1AB-2405E89C094D}" presName="childNode" presStyleLbl="node1" presStyleIdx="8" presStyleCnt="10" custScaleY="114515">
        <dgm:presLayoutVars>
          <dgm:bulletEnabled val="1"/>
        </dgm:presLayoutVars>
      </dgm:prSet>
      <dgm:spPr/>
      <dgm:t>
        <a:bodyPr/>
        <a:lstStyle/>
        <a:p>
          <a:endParaRPr lang="en-GB"/>
        </a:p>
      </dgm:t>
    </dgm:pt>
    <dgm:pt modelId="{5BCE7A67-EA00-4402-9C0A-30B02E744C5D}" type="pres">
      <dgm:prSet presAssocID="{779BA7D2-A5F4-4169-A1AB-2405E89C094D}" presName="aSpace2" presStyleCnt="0"/>
      <dgm:spPr/>
    </dgm:pt>
    <dgm:pt modelId="{6F10BF6A-CE1F-41FF-B36C-2DB3F521CCC4}" type="pres">
      <dgm:prSet presAssocID="{3B1DFDA7-3560-4B1A-B41E-C7CEC2812772}" presName="childNode" presStyleLbl="node1" presStyleIdx="9" presStyleCnt="10" custScaleY="16570">
        <dgm:presLayoutVars>
          <dgm:bulletEnabled val="1"/>
        </dgm:presLayoutVars>
      </dgm:prSet>
      <dgm:spPr/>
      <dgm:t>
        <a:bodyPr/>
        <a:lstStyle/>
        <a:p>
          <a:endParaRPr lang="en-GB"/>
        </a:p>
      </dgm:t>
    </dgm:pt>
  </dgm:ptLst>
  <dgm:cxnLst>
    <dgm:cxn modelId="{A935581C-C652-460D-B3C8-9FDEEDC4FF8E}" type="presOf" srcId="{5EA650ED-994A-4976-8896-33FF2ADF1D15}" destId="{248801BD-E537-45DC-89AB-CA2E2BEBEDC5}" srcOrd="0" destOrd="0" presId="urn:microsoft.com/office/officeart/2005/8/layout/lProcess2"/>
    <dgm:cxn modelId="{1DA93298-AC4E-44DA-82A4-B1EBE336720A}" type="presOf" srcId="{5E425788-0C73-4B0B-BBF3-ED4BAF145CDC}" destId="{D9CC3861-D925-43E2-918C-86B8FC6EB3B0}" srcOrd="0" destOrd="0" presId="urn:microsoft.com/office/officeart/2005/8/layout/lProcess2"/>
    <dgm:cxn modelId="{B96536BB-73B1-402E-B234-899D20836914}" type="presOf" srcId="{C9A5D232-92F9-470F-9D4B-A5094509D2CD}" destId="{26205C3A-A0A7-4BF4-9027-E94A43E5BD2C}" srcOrd="0" destOrd="0" presId="urn:microsoft.com/office/officeart/2005/8/layout/lProcess2"/>
    <dgm:cxn modelId="{6CD84CCE-49D1-47F8-848B-0A1CB661999B}" srcId="{5E5717E2-95C3-48B0-9CFB-C32A2E6D6D86}" destId="{EDD91DD3-DFDB-4AD3-B33F-230F0EECDB60}" srcOrd="0" destOrd="0" parTransId="{A267214B-B648-41E3-BF9D-AFABB4CF0ECC}" sibTransId="{A29C8097-2935-419D-8024-DD4451E40436}"/>
    <dgm:cxn modelId="{C0A6C802-3A6E-4EAB-AFDF-364C7B9D6A82}" type="presOf" srcId="{01E612C4-8979-4627-A4A2-8F443A1F9431}" destId="{CF6551D9-CB10-4C0A-878D-8166162DDF00}" srcOrd="0" destOrd="0" presId="urn:microsoft.com/office/officeart/2005/8/layout/lProcess2"/>
    <dgm:cxn modelId="{3382F199-283F-4B41-9303-60D9C855D185}" srcId="{25A4CECD-0665-41B7-9E7D-96A8E962E28B}" destId="{46D9BFF3-AB85-47D5-A332-C1B9E673854F}" srcOrd="4" destOrd="0" parTransId="{7DAE08D7-F0DD-4B51-B3E9-1C593CEA4FF4}" sibTransId="{52A0674F-D568-4DFB-ADDC-99364ECC805C}"/>
    <dgm:cxn modelId="{878CF532-1EB9-44F3-A7BF-2EA912B2D2A6}" type="presOf" srcId="{604DC615-B1BD-4D86-849D-98164A79DF32}" destId="{E0264FB8-76E1-4E7D-AB22-E3AF118228DB}" srcOrd="0" destOrd="0" presId="urn:microsoft.com/office/officeart/2005/8/layout/lProcess2"/>
    <dgm:cxn modelId="{0DD1C7EA-0CE6-4F9E-A636-32B38E98B0F9}" srcId="{01BE98FF-B51A-4395-92CC-98C4889A4CD1}" destId="{604DC615-B1BD-4D86-849D-98164A79DF32}" srcOrd="0" destOrd="0" parTransId="{74F9396B-94DD-4020-8294-5002A15E341E}" sibTransId="{E27260A8-065C-483E-973E-CF61A2225FB4}"/>
    <dgm:cxn modelId="{5359DBCD-3E1D-4346-89A2-868F95702CF3}" srcId="{25A4CECD-0665-41B7-9E7D-96A8E962E28B}" destId="{01BE98FF-B51A-4395-92CC-98C4889A4CD1}" srcOrd="1" destOrd="0" parTransId="{B0EBD83F-71DA-4634-8A74-30B7654F74CA}" sibTransId="{BF74D101-589A-44A1-9AC9-54E5F2EF135E}"/>
    <dgm:cxn modelId="{7C436C25-807E-4DF3-9929-A9B356B14B5D}" srcId="{9BD30D26-A019-40A0-86BF-337578D8DAD6}" destId="{71B42444-0FAE-4667-992B-13BAF955AE31}" srcOrd="1" destOrd="0" parTransId="{8F1D9076-6033-41EE-9ACA-21F87EF22860}" sibTransId="{AA864591-7FE9-4A71-8E2A-DFD4E5B7CECC}"/>
    <dgm:cxn modelId="{2ABA6E9C-CF2C-455A-93B3-3AD487FE34DC}" type="presOf" srcId="{EDD91DD3-DFDB-4AD3-B33F-230F0EECDB60}" destId="{05F0B19B-8C92-482C-B36A-FE53C87DB764}" srcOrd="0" destOrd="0" presId="urn:microsoft.com/office/officeart/2005/8/layout/lProcess2"/>
    <dgm:cxn modelId="{57BDEA5A-A262-44C4-A301-9AEFAAB67B20}" type="presOf" srcId="{3B1DFDA7-3560-4B1A-B41E-C7CEC2812772}" destId="{6F10BF6A-CE1F-41FF-B36C-2DB3F521CCC4}" srcOrd="0" destOrd="0" presId="urn:microsoft.com/office/officeart/2005/8/layout/lProcess2"/>
    <dgm:cxn modelId="{EF8FE1EE-80BA-4281-9906-DF36ABE33C14}" srcId="{46D9BFF3-AB85-47D5-A332-C1B9E673854F}" destId="{3B1DFDA7-3560-4B1A-B41E-C7CEC2812772}" srcOrd="1" destOrd="0" parTransId="{BB4DF760-C114-4C6F-88BB-8C6EB67169D8}" sibTransId="{1CB3242B-B81A-4406-8D32-353877AD0DE5}"/>
    <dgm:cxn modelId="{60557403-248B-4D47-877C-B7104E0A0BF9}" type="presOf" srcId="{5E5717E2-95C3-48B0-9CFB-C32A2E6D6D86}" destId="{3EE0ADBA-0967-4F4F-8433-29A8B9228144}" srcOrd="0" destOrd="0" presId="urn:microsoft.com/office/officeart/2005/8/layout/lProcess2"/>
    <dgm:cxn modelId="{4DAAA233-F1B0-487A-9F1C-A70BDE25546F}" srcId="{5E5717E2-95C3-48B0-9CFB-C32A2E6D6D86}" destId="{01E612C4-8979-4627-A4A2-8F443A1F9431}" srcOrd="1" destOrd="0" parTransId="{9B334865-11BC-4DFB-B1AF-61C63029326C}" sibTransId="{8613B904-FEA0-403E-B069-310D14493062}"/>
    <dgm:cxn modelId="{7CADC1A4-E335-4CE8-A3D5-D141F74B0F6A}" srcId="{01BE98FF-B51A-4395-92CC-98C4889A4CD1}" destId="{5EA650ED-994A-4976-8896-33FF2ADF1D15}" srcOrd="1" destOrd="0" parTransId="{DC6A1F35-553B-41F4-A635-DD4C8CCBD38F}" sibTransId="{11D0CF58-495A-488D-AFDF-1448F9F779AE}"/>
    <dgm:cxn modelId="{68AED95D-87AE-460E-B576-30CC37982D12}" type="presOf" srcId="{2AD29BC0-9C44-4A4E-8008-F389B01BF70B}" destId="{2DF740CD-5E48-4721-8208-B5629AEBFA28}" srcOrd="0" destOrd="0" presId="urn:microsoft.com/office/officeart/2005/8/layout/lProcess2"/>
    <dgm:cxn modelId="{02C43D26-D6EE-4C9B-BFA8-64463AF9ADA6}" type="presOf" srcId="{F48A96A6-DEA4-419F-8449-F6F1160C7588}" destId="{D398F52B-C892-4E69-A59D-A6633863616E}" srcOrd="1" destOrd="0" presId="urn:microsoft.com/office/officeart/2005/8/layout/lProcess2"/>
    <dgm:cxn modelId="{8A1F507E-2BD7-4F77-84B2-1E24B704DC93}" type="presOf" srcId="{71B42444-0FAE-4667-992B-13BAF955AE31}" destId="{0E2038F7-4BE4-4A9B-A16E-17BAE329AD0C}" srcOrd="0" destOrd="0" presId="urn:microsoft.com/office/officeart/2005/8/layout/lProcess2"/>
    <dgm:cxn modelId="{D63E2128-E709-4A7F-A0E7-8C6FA446CE7A}" srcId="{F48A96A6-DEA4-419F-8449-F6F1160C7588}" destId="{5E425788-0C73-4B0B-BBF3-ED4BAF145CDC}" srcOrd="1" destOrd="0" parTransId="{B19F4C95-586C-4D38-90E0-F41A6E5D7549}" sibTransId="{1C100E4B-D212-47C2-8003-4A513D10C106}"/>
    <dgm:cxn modelId="{FC64B802-11D0-4FA9-B8BF-8D08B88239E9}" type="presOf" srcId="{5E5717E2-95C3-48B0-9CFB-C32A2E6D6D86}" destId="{C4B672D2-D3AC-4912-B97D-BA4826A9344E}" srcOrd="1" destOrd="0" presId="urn:microsoft.com/office/officeart/2005/8/layout/lProcess2"/>
    <dgm:cxn modelId="{F5CABBEC-C3F7-4BC7-831D-3D4B2528609A}" srcId="{46D9BFF3-AB85-47D5-A332-C1B9E673854F}" destId="{779BA7D2-A5F4-4169-A1AB-2405E89C094D}" srcOrd="0" destOrd="0" parTransId="{8243522E-2AD9-4F95-A0A2-BD55ECF3A491}" sibTransId="{CEC9A678-AE5B-46C4-A2A1-EAD5FE59E7B6}"/>
    <dgm:cxn modelId="{AD7DA5CA-E242-472D-B944-A5BEC45E7A56}" type="presOf" srcId="{46D9BFF3-AB85-47D5-A332-C1B9E673854F}" destId="{CC0A251B-E94A-4A69-A396-89DE47442A07}" srcOrd="0" destOrd="0" presId="urn:microsoft.com/office/officeart/2005/8/layout/lProcess2"/>
    <dgm:cxn modelId="{63A5D786-7918-4E7F-9FE7-C545083B343A}" srcId="{25A4CECD-0665-41B7-9E7D-96A8E962E28B}" destId="{9BD30D26-A019-40A0-86BF-337578D8DAD6}" srcOrd="3" destOrd="0" parTransId="{6B21C65E-5DAE-4B22-8324-F7E1795A37FF}" sibTransId="{14AADAD5-8E9A-413A-917E-9644297E25A2}"/>
    <dgm:cxn modelId="{A4916D60-9C75-42A5-A42C-981B7BD4F55C}" type="presOf" srcId="{9BD30D26-A019-40A0-86BF-337578D8DAD6}" destId="{6DB9CF30-1F69-4767-8641-38DCFE1975B5}" srcOrd="1" destOrd="0" presId="urn:microsoft.com/office/officeart/2005/8/layout/lProcess2"/>
    <dgm:cxn modelId="{1C069978-B5F1-496F-9B6F-A7CF3C222A2B}" type="presOf" srcId="{46D9BFF3-AB85-47D5-A332-C1B9E673854F}" destId="{10BD0113-7841-40C1-BDFB-F3045FF12129}" srcOrd="1" destOrd="0" presId="urn:microsoft.com/office/officeart/2005/8/layout/lProcess2"/>
    <dgm:cxn modelId="{DB4B6CBF-707F-40B5-AEB4-7DBFD18589A1}" type="presOf" srcId="{01BE98FF-B51A-4395-92CC-98C4889A4CD1}" destId="{E54BCAA7-AA6D-4673-8D29-CCA984F7C438}" srcOrd="1" destOrd="0" presId="urn:microsoft.com/office/officeart/2005/8/layout/lProcess2"/>
    <dgm:cxn modelId="{D9BE3522-8218-4DF9-9E2D-1E8CA13DDB5E}" srcId="{9BD30D26-A019-40A0-86BF-337578D8DAD6}" destId="{C9A5D232-92F9-470F-9D4B-A5094509D2CD}" srcOrd="0" destOrd="0" parTransId="{6776251D-1240-4A83-A987-5854A9926BDB}" sibTransId="{2A70D03F-EC1C-4C4D-B979-0163FB45BD4D}"/>
    <dgm:cxn modelId="{96914DFE-411F-4079-BFEF-89A98E752252}" type="presOf" srcId="{9BD30D26-A019-40A0-86BF-337578D8DAD6}" destId="{095CDC2B-ABC0-436B-A24E-D80387C32D58}" srcOrd="0" destOrd="0" presId="urn:microsoft.com/office/officeart/2005/8/layout/lProcess2"/>
    <dgm:cxn modelId="{7E28732A-456C-41A9-8ECF-A3ECDC5AD6AD}" srcId="{25A4CECD-0665-41B7-9E7D-96A8E962E28B}" destId="{5E5717E2-95C3-48B0-9CFB-C32A2E6D6D86}" srcOrd="0" destOrd="0" parTransId="{914E4F3E-CC99-4B4B-A0F7-CAA6B87B078C}" sibTransId="{D68A321C-5D95-4466-A04A-437BC224E752}"/>
    <dgm:cxn modelId="{EED01FB8-927B-4BA5-B8B7-F74236B7AFB1}" type="presOf" srcId="{F48A96A6-DEA4-419F-8449-F6F1160C7588}" destId="{4D9778E4-343C-4F58-BB2C-B38AD9B94631}" srcOrd="0" destOrd="0" presId="urn:microsoft.com/office/officeart/2005/8/layout/lProcess2"/>
    <dgm:cxn modelId="{3E134ADF-5BAF-4A4C-9B44-748AAAD8E4D7}" type="presOf" srcId="{779BA7D2-A5F4-4169-A1AB-2405E89C094D}" destId="{722BC0BB-B850-4963-B81D-50E96CDF83AF}" srcOrd="0" destOrd="0" presId="urn:microsoft.com/office/officeart/2005/8/layout/lProcess2"/>
    <dgm:cxn modelId="{F0B040A4-8078-4502-A913-FEABB2938E86}" type="presOf" srcId="{25A4CECD-0665-41B7-9E7D-96A8E962E28B}" destId="{FC49207E-4609-4C72-A76E-7AC08A8989EE}" srcOrd="0" destOrd="0" presId="urn:microsoft.com/office/officeart/2005/8/layout/lProcess2"/>
    <dgm:cxn modelId="{B6F48E4F-8E27-4F2C-9FDF-C7955603EBB1}" srcId="{F48A96A6-DEA4-419F-8449-F6F1160C7588}" destId="{2AD29BC0-9C44-4A4E-8008-F389B01BF70B}" srcOrd="0" destOrd="0" parTransId="{F8B9B9C3-A34E-48B6-BA2E-01BD1D36C2F7}" sibTransId="{F0EBB6F6-EFB0-4F08-A145-CC7F8B840760}"/>
    <dgm:cxn modelId="{845A3723-E65E-49E4-8A99-0207C2717114}" srcId="{25A4CECD-0665-41B7-9E7D-96A8E962E28B}" destId="{F48A96A6-DEA4-419F-8449-F6F1160C7588}" srcOrd="2" destOrd="0" parTransId="{BCD7060A-504A-4C69-B134-F1648DEF5D27}" sibTransId="{D6ABF38F-2605-4DA0-B3E9-681F2514AEA8}"/>
    <dgm:cxn modelId="{38C4E7D6-3B77-41AD-AE32-406AA2739551}" type="presOf" srcId="{01BE98FF-B51A-4395-92CC-98C4889A4CD1}" destId="{7F3EA03B-3D97-4F73-BB81-BC8ADF476D1C}" srcOrd="0" destOrd="0" presId="urn:microsoft.com/office/officeart/2005/8/layout/lProcess2"/>
    <dgm:cxn modelId="{EC096897-5892-448F-A639-157303F59A90}" type="presParOf" srcId="{FC49207E-4609-4C72-A76E-7AC08A8989EE}" destId="{E269872A-BAD3-4FD1-97DD-91AE9E68E9AD}" srcOrd="0" destOrd="0" presId="urn:microsoft.com/office/officeart/2005/8/layout/lProcess2"/>
    <dgm:cxn modelId="{62CAF081-A041-4606-99F5-AC0EEE731B72}" type="presParOf" srcId="{E269872A-BAD3-4FD1-97DD-91AE9E68E9AD}" destId="{3EE0ADBA-0967-4F4F-8433-29A8B9228144}" srcOrd="0" destOrd="0" presId="urn:microsoft.com/office/officeart/2005/8/layout/lProcess2"/>
    <dgm:cxn modelId="{EDEE33E1-A16B-4459-88B5-C3AB7BE427C4}" type="presParOf" srcId="{E269872A-BAD3-4FD1-97DD-91AE9E68E9AD}" destId="{C4B672D2-D3AC-4912-B97D-BA4826A9344E}" srcOrd="1" destOrd="0" presId="urn:microsoft.com/office/officeart/2005/8/layout/lProcess2"/>
    <dgm:cxn modelId="{C6E87BA8-8501-4B4A-A9D0-6A0DC203A84E}" type="presParOf" srcId="{E269872A-BAD3-4FD1-97DD-91AE9E68E9AD}" destId="{019B0641-728E-447D-A7C9-BF89CE81E045}" srcOrd="2" destOrd="0" presId="urn:microsoft.com/office/officeart/2005/8/layout/lProcess2"/>
    <dgm:cxn modelId="{F55CF69F-B53F-489C-8A65-D4F8588C7DC1}" type="presParOf" srcId="{019B0641-728E-447D-A7C9-BF89CE81E045}" destId="{697352E8-8988-4CBD-B849-1D3DB4FABEFF}" srcOrd="0" destOrd="0" presId="urn:microsoft.com/office/officeart/2005/8/layout/lProcess2"/>
    <dgm:cxn modelId="{17D94C53-CF2F-473A-B07D-715A184CD88C}" type="presParOf" srcId="{697352E8-8988-4CBD-B849-1D3DB4FABEFF}" destId="{05F0B19B-8C92-482C-B36A-FE53C87DB764}" srcOrd="0" destOrd="0" presId="urn:microsoft.com/office/officeart/2005/8/layout/lProcess2"/>
    <dgm:cxn modelId="{EEA9A044-B862-42A1-8AF6-9B04D9535E5A}" type="presParOf" srcId="{697352E8-8988-4CBD-B849-1D3DB4FABEFF}" destId="{1111B15F-4BB1-4AF3-906B-9D586501599D}" srcOrd="1" destOrd="0" presId="urn:microsoft.com/office/officeart/2005/8/layout/lProcess2"/>
    <dgm:cxn modelId="{0CDF3542-2734-49A9-A19C-DC0B450EA082}" type="presParOf" srcId="{697352E8-8988-4CBD-B849-1D3DB4FABEFF}" destId="{CF6551D9-CB10-4C0A-878D-8166162DDF00}" srcOrd="2" destOrd="0" presId="urn:microsoft.com/office/officeart/2005/8/layout/lProcess2"/>
    <dgm:cxn modelId="{529C3235-A0C7-403A-AD49-7D47A04EA1C0}" type="presParOf" srcId="{FC49207E-4609-4C72-A76E-7AC08A8989EE}" destId="{605F7D88-4E0E-4751-9203-FD84E7E3243F}" srcOrd="1" destOrd="0" presId="urn:microsoft.com/office/officeart/2005/8/layout/lProcess2"/>
    <dgm:cxn modelId="{932AAC96-AE28-4CB3-81F1-6AFBF92D855B}" type="presParOf" srcId="{FC49207E-4609-4C72-A76E-7AC08A8989EE}" destId="{D2395B71-C245-43A9-8734-3A9D63D20C15}" srcOrd="2" destOrd="0" presId="urn:microsoft.com/office/officeart/2005/8/layout/lProcess2"/>
    <dgm:cxn modelId="{DD58387E-5E60-4194-B1D6-E9D04500C10C}" type="presParOf" srcId="{D2395B71-C245-43A9-8734-3A9D63D20C15}" destId="{7F3EA03B-3D97-4F73-BB81-BC8ADF476D1C}" srcOrd="0" destOrd="0" presId="urn:microsoft.com/office/officeart/2005/8/layout/lProcess2"/>
    <dgm:cxn modelId="{1DFEDF43-7A63-4B1D-B58C-5EC18A8D8752}" type="presParOf" srcId="{D2395B71-C245-43A9-8734-3A9D63D20C15}" destId="{E54BCAA7-AA6D-4673-8D29-CCA984F7C438}" srcOrd="1" destOrd="0" presId="urn:microsoft.com/office/officeart/2005/8/layout/lProcess2"/>
    <dgm:cxn modelId="{ED9EDA65-B93C-4CFC-A7E9-312AA2F567B6}" type="presParOf" srcId="{D2395B71-C245-43A9-8734-3A9D63D20C15}" destId="{ACA1ADB2-5F93-496E-8021-19E2F234BD67}" srcOrd="2" destOrd="0" presId="urn:microsoft.com/office/officeart/2005/8/layout/lProcess2"/>
    <dgm:cxn modelId="{A0A215BE-3BE6-4971-BF3D-172D4C31244D}" type="presParOf" srcId="{ACA1ADB2-5F93-496E-8021-19E2F234BD67}" destId="{17295F2C-1B02-4E82-AB8F-1E0C9C8A3F08}" srcOrd="0" destOrd="0" presId="urn:microsoft.com/office/officeart/2005/8/layout/lProcess2"/>
    <dgm:cxn modelId="{FAEAF3CF-E942-479E-B22B-4B56577C4C0A}" type="presParOf" srcId="{17295F2C-1B02-4E82-AB8F-1E0C9C8A3F08}" destId="{E0264FB8-76E1-4E7D-AB22-E3AF118228DB}" srcOrd="0" destOrd="0" presId="urn:microsoft.com/office/officeart/2005/8/layout/lProcess2"/>
    <dgm:cxn modelId="{6F3D1FC2-DA73-4B96-90C5-3EBD0F69A0DF}" type="presParOf" srcId="{17295F2C-1B02-4E82-AB8F-1E0C9C8A3F08}" destId="{50F0CBA1-0FE7-402E-A417-F9F27F3E32BD}" srcOrd="1" destOrd="0" presId="urn:microsoft.com/office/officeart/2005/8/layout/lProcess2"/>
    <dgm:cxn modelId="{FD95A04F-8712-4DB1-BAF5-4CCA03846261}" type="presParOf" srcId="{17295F2C-1B02-4E82-AB8F-1E0C9C8A3F08}" destId="{248801BD-E537-45DC-89AB-CA2E2BEBEDC5}" srcOrd="2" destOrd="0" presId="urn:microsoft.com/office/officeart/2005/8/layout/lProcess2"/>
    <dgm:cxn modelId="{1DE1D8B8-ADAE-472C-9BB4-F1D7F45B8781}" type="presParOf" srcId="{FC49207E-4609-4C72-A76E-7AC08A8989EE}" destId="{A7661FF9-76B8-4A72-B295-FD4EB1D44B8E}" srcOrd="3" destOrd="0" presId="urn:microsoft.com/office/officeart/2005/8/layout/lProcess2"/>
    <dgm:cxn modelId="{5235F32C-1749-45BF-BDE9-67FF335115FD}" type="presParOf" srcId="{FC49207E-4609-4C72-A76E-7AC08A8989EE}" destId="{57F935FF-3E85-4890-9A6F-B4439D5610AC}" srcOrd="4" destOrd="0" presId="urn:microsoft.com/office/officeart/2005/8/layout/lProcess2"/>
    <dgm:cxn modelId="{473A902C-BD81-45ED-94F0-9FECFB7FC6F0}" type="presParOf" srcId="{57F935FF-3E85-4890-9A6F-B4439D5610AC}" destId="{4D9778E4-343C-4F58-BB2C-B38AD9B94631}" srcOrd="0" destOrd="0" presId="urn:microsoft.com/office/officeart/2005/8/layout/lProcess2"/>
    <dgm:cxn modelId="{2EB065B6-5611-4A8E-84A0-29ABE23951B9}" type="presParOf" srcId="{57F935FF-3E85-4890-9A6F-B4439D5610AC}" destId="{D398F52B-C892-4E69-A59D-A6633863616E}" srcOrd="1" destOrd="0" presId="urn:microsoft.com/office/officeart/2005/8/layout/lProcess2"/>
    <dgm:cxn modelId="{E426D5A0-8866-436C-90EE-D8F7A3B6C1AC}" type="presParOf" srcId="{57F935FF-3E85-4890-9A6F-B4439D5610AC}" destId="{7AD5CE20-858C-453F-B82F-5128E6CA0AB9}" srcOrd="2" destOrd="0" presId="urn:microsoft.com/office/officeart/2005/8/layout/lProcess2"/>
    <dgm:cxn modelId="{35369E4F-6345-432D-8F1E-7F3E46432160}" type="presParOf" srcId="{7AD5CE20-858C-453F-B82F-5128E6CA0AB9}" destId="{A1DCC6AB-F62F-43CA-BCEA-A912826F2C5E}" srcOrd="0" destOrd="0" presId="urn:microsoft.com/office/officeart/2005/8/layout/lProcess2"/>
    <dgm:cxn modelId="{67DE8A5E-AAD0-4C49-85A0-91BA77CC6349}" type="presParOf" srcId="{A1DCC6AB-F62F-43CA-BCEA-A912826F2C5E}" destId="{2DF740CD-5E48-4721-8208-B5629AEBFA28}" srcOrd="0" destOrd="0" presId="urn:microsoft.com/office/officeart/2005/8/layout/lProcess2"/>
    <dgm:cxn modelId="{57A4B2C6-9053-4617-8101-103FB85D1B4E}" type="presParOf" srcId="{A1DCC6AB-F62F-43CA-BCEA-A912826F2C5E}" destId="{46F1F41C-50AE-436F-806A-3E9D44CC0935}" srcOrd="1" destOrd="0" presId="urn:microsoft.com/office/officeart/2005/8/layout/lProcess2"/>
    <dgm:cxn modelId="{5C5557B0-3E52-4564-AC39-E0F3DB63DD7C}" type="presParOf" srcId="{A1DCC6AB-F62F-43CA-BCEA-A912826F2C5E}" destId="{D9CC3861-D925-43E2-918C-86B8FC6EB3B0}" srcOrd="2" destOrd="0" presId="urn:microsoft.com/office/officeart/2005/8/layout/lProcess2"/>
    <dgm:cxn modelId="{0AEDA0EC-E281-4FB8-AEAF-2810A48C4891}" type="presParOf" srcId="{FC49207E-4609-4C72-A76E-7AC08A8989EE}" destId="{C9CB9A39-2584-4EE9-B5BE-42AA2B9DF6A2}" srcOrd="5" destOrd="0" presId="urn:microsoft.com/office/officeart/2005/8/layout/lProcess2"/>
    <dgm:cxn modelId="{5AE047C0-C44B-43E2-ADF2-48E8145AABE6}" type="presParOf" srcId="{FC49207E-4609-4C72-A76E-7AC08A8989EE}" destId="{71646BD3-7EF4-4484-8F3D-A494917C33AF}" srcOrd="6" destOrd="0" presId="urn:microsoft.com/office/officeart/2005/8/layout/lProcess2"/>
    <dgm:cxn modelId="{F3C274AE-61B4-4198-A471-E7FF9B56C005}" type="presParOf" srcId="{71646BD3-7EF4-4484-8F3D-A494917C33AF}" destId="{095CDC2B-ABC0-436B-A24E-D80387C32D58}" srcOrd="0" destOrd="0" presId="urn:microsoft.com/office/officeart/2005/8/layout/lProcess2"/>
    <dgm:cxn modelId="{BE081625-B693-4C12-BB3D-CD3633539C2B}" type="presParOf" srcId="{71646BD3-7EF4-4484-8F3D-A494917C33AF}" destId="{6DB9CF30-1F69-4767-8641-38DCFE1975B5}" srcOrd="1" destOrd="0" presId="urn:microsoft.com/office/officeart/2005/8/layout/lProcess2"/>
    <dgm:cxn modelId="{AA75C332-327E-489A-8520-F5B0F9063CB4}" type="presParOf" srcId="{71646BD3-7EF4-4484-8F3D-A494917C33AF}" destId="{5C06C255-30D8-492A-87BC-80DC90874A33}" srcOrd="2" destOrd="0" presId="urn:microsoft.com/office/officeart/2005/8/layout/lProcess2"/>
    <dgm:cxn modelId="{8309EB92-DC47-4B5E-AC6E-09CE541675ED}" type="presParOf" srcId="{5C06C255-30D8-492A-87BC-80DC90874A33}" destId="{73BB08CC-AAD6-44BF-88A2-1A0B0B7030DE}" srcOrd="0" destOrd="0" presId="urn:microsoft.com/office/officeart/2005/8/layout/lProcess2"/>
    <dgm:cxn modelId="{04A5767D-5AC2-49CC-A7A3-16B78B56BBEA}" type="presParOf" srcId="{73BB08CC-AAD6-44BF-88A2-1A0B0B7030DE}" destId="{26205C3A-A0A7-4BF4-9027-E94A43E5BD2C}" srcOrd="0" destOrd="0" presId="urn:microsoft.com/office/officeart/2005/8/layout/lProcess2"/>
    <dgm:cxn modelId="{527E6146-382D-438B-A169-89914C0EEDBD}" type="presParOf" srcId="{73BB08CC-AAD6-44BF-88A2-1A0B0B7030DE}" destId="{90694A3F-B5B2-4E1A-8B5F-41C71DAE6295}" srcOrd="1" destOrd="0" presId="urn:microsoft.com/office/officeart/2005/8/layout/lProcess2"/>
    <dgm:cxn modelId="{55DA4D71-A610-43EC-8100-6653690D5A5A}" type="presParOf" srcId="{73BB08CC-AAD6-44BF-88A2-1A0B0B7030DE}" destId="{0E2038F7-4BE4-4A9B-A16E-17BAE329AD0C}" srcOrd="2" destOrd="0" presId="urn:microsoft.com/office/officeart/2005/8/layout/lProcess2"/>
    <dgm:cxn modelId="{FCE5C307-F722-4F60-BB85-2845CF9CADAD}" type="presParOf" srcId="{FC49207E-4609-4C72-A76E-7AC08A8989EE}" destId="{83BFBDA0-0CD5-497F-A4EE-0D30F8F8E25F}" srcOrd="7" destOrd="0" presId="urn:microsoft.com/office/officeart/2005/8/layout/lProcess2"/>
    <dgm:cxn modelId="{4A36EF7C-3C61-48F5-81AD-90EB568608A1}" type="presParOf" srcId="{FC49207E-4609-4C72-A76E-7AC08A8989EE}" destId="{29350496-0136-4D0B-A027-227E2F7C74BB}" srcOrd="8" destOrd="0" presId="urn:microsoft.com/office/officeart/2005/8/layout/lProcess2"/>
    <dgm:cxn modelId="{C0FD988F-CADB-4DC0-8C91-12AA000CC008}" type="presParOf" srcId="{29350496-0136-4D0B-A027-227E2F7C74BB}" destId="{CC0A251B-E94A-4A69-A396-89DE47442A07}" srcOrd="0" destOrd="0" presId="urn:microsoft.com/office/officeart/2005/8/layout/lProcess2"/>
    <dgm:cxn modelId="{F01EDCCE-B8B5-42A2-96E6-907AEB4BDF39}" type="presParOf" srcId="{29350496-0136-4D0B-A027-227E2F7C74BB}" destId="{10BD0113-7841-40C1-BDFB-F3045FF12129}" srcOrd="1" destOrd="0" presId="urn:microsoft.com/office/officeart/2005/8/layout/lProcess2"/>
    <dgm:cxn modelId="{589E994C-5F66-4BF0-8946-506013FFE0EF}" type="presParOf" srcId="{29350496-0136-4D0B-A027-227E2F7C74BB}" destId="{5B8C83E5-D4F8-4011-BEC8-5394A9100389}" srcOrd="2" destOrd="0" presId="urn:microsoft.com/office/officeart/2005/8/layout/lProcess2"/>
    <dgm:cxn modelId="{35C159A8-CF9F-4DF3-ABB5-D2C4C5827D6E}" type="presParOf" srcId="{5B8C83E5-D4F8-4011-BEC8-5394A9100389}" destId="{47127F74-65BF-47E6-B66B-E40D34FA3E28}" srcOrd="0" destOrd="0" presId="urn:microsoft.com/office/officeart/2005/8/layout/lProcess2"/>
    <dgm:cxn modelId="{9AF4DCAB-8544-46C2-97BE-1ADA4DA3A211}" type="presParOf" srcId="{47127F74-65BF-47E6-B66B-E40D34FA3E28}" destId="{722BC0BB-B850-4963-B81D-50E96CDF83AF}" srcOrd="0" destOrd="0" presId="urn:microsoft.com/office/officeart/2005/8/layout/lProcess2"/>
    <dgm:cxn modelId="{9C17FD67-24DD-4288-B11B-BA5E56843801}" type="presParOf" srcId="{47127F74-65BF-47E6-B66B-E40D34FA3E28}" destId="{5BCE7A67-EA00-4402-9C0A-30B02E744C5D}" srcOrd="1" destOrd="0" presId="urn:microsoft.com/office/officeart/2005/8/layout/lProcess2"/>
    <dgm:cxn modelId="{E9B24E56-C7FD-4C1B-9D43-9B1D013022B3}" type="presParOf" srcId="{47127F74-65BF-47E6-B66B-E40D34FA3E28}" destId="{6F10BF6A-CE1F-41FF-B36C-2DB3F521CCC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30505-D326-47EE-B6DA-2CF8DA1008A9}">
      <dsp:nvSpPr>
        <dsp:cNvPr id="0" name=""/>
        <dsp:cNvSpPr/>
      </dsp:nvSpPr>
      <dsp:spPr>
        <a:xfrm rot="10800000">
          <a:off x="1384727" y="1174"/>
          <a:ext cx="4549105" cy="955602"/>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94" tIns="83820" rIns="156464" bIns="83820" numCol="1" spcCol="1270" anchor="ctr" anchorCtr="0">
          <a:noAutofit/>
        </a:bodyPr>
        <a:lstStyle/>
        <a:p>
          <a:pPr lvl="0" algn="ctr" defTabSz="977900">
            <a:lnSpc>
              <a:spcPct val="90000"/>
            </a:lnSpc>
            <a:spcBef>
              <a:spcPct val="0"/>
            </a:spcBef>
            <a:spcAft>
              <a:spcPct val="35000"/>
            </a:spcAft>
          </a:pPr>
          <a:r>
            <a:rPr lang="en-GB" sz="2200" kern="1200" smtClean="0"/>
            <a:t>Advise government and </a:t>
          </a:r>
          <a:br>
            <a:rPr lang="en-GB" sz="2200" kern="1200" smtClean="0"/>
          </a:br>
          <a:r>
            <a:rPr lang="en-GB" sz="2200" kern="1200" smtClean="0"/>
            <a:t>influence policy</a:t>
          </a:r>
          <a:endParaRPr lang="en-GB" sz="2200" kern="1200" dirty="0"/>
        </a:p>
      </dsp:txBody>
      <dsp:txXfrm rot="10800000">
        <a:off x="1623627" y="1174"/>
        <a:ext cx="4310205" cy="955602"/>
      </dsp:txXfrm>
    </dsp:sp>
    <dsp:sp modelId="{3DF4B5F5-6914-4B88-BC4E-1DE97AC3AFAA}">
      <dsp:nvSpPr>
        <dsp:cNvPr id="0" name=""/>
        <dsp:cNvSpPr/>
      </dsp:nvSpPr>
      <dsp:spPr>
        <a:xfrm>
          <a:off x="906926" y="1174"/>
          <a:ext cx="955602" cy="955602"/>
        </a:xfrm>
        <a:prstGeom prst="ellipse">
          <a:avLst/>
        </a:prstGeom>
        <a:blipFill rotWithShape="1">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CE13A1B-43AC-47AF-9656-3188F6D67802}">
      <dsp:nvSpPr>
        <dsp:cNvPr id="0" name=""/>
        <dsp:cNvSpPr/>
      </dsp:nvSpPr>
      <dsp:spPr>
        <a:xfrm rot="10800000">
          <a:off x="1384727" y="1242030"/>
          <a:ext cx="4549105" cy="955602"/>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94" tIns="83820" rIns="156464" bIns="83820" numCol="1" spcCol="1270" anchor="ctr" anchorCtr="0">
          <a:noAutofit/>
        </a:bodyPr>
        <a:lstStyle/>
        <a:p>
          <a:pPr lvl="0" algn="ctr" defTabSz="977900">
            <a:lnSpc>
              <a:spcPct val="90000"/>
            </a:lnSpc>
            <a:spcBef>
              <a:spcPct val="0"/>
            </a:spcBef>
            <a:spcAft>
              <a:spcPct val="35000"/>
            </a:spcAft>
          </a:pPr>
          <a:r>
            <a:rPr lang="en-GB" sz="2200" kern="1200" smtClean="0"/>
            <a:t>Advance education and professional development</a:t>
          </a:r>
          <a:endParaRPr lang="en-GB" sz="2200" kern="1200" dirty="0"/>
        </a:p>
      </dsp:txBody>
      <dsp:txXfrm rot="10800000">
        <a:off x="1623627" y="1242030"/>
        <a:ext cx="4310205" cy="955602"/>
      </dsp:txXfrm>
    </dsp:sp>
    <dsp:sp modelId="{3C9B5367-714D-43A7-BC19-FF4E669F7964}">
      <dsp:nvSpPr>
        <dsp:cNvPr id="0" name=""/>
        <dsp:cNvSpPr/>
      </dsp:nvSpPr>
      <dsp:spPr>
        <a:xfrm>
          <a:off x="906926" y="1242030"/>
          <a:ext cx="955602" cy="95560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9000" r="-29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4FA5D5-30DA-48D8-8DD2-270B3186A680}">
      <dsp:nvSpPr>
        <dsp:cNvPr id="0" name=""/>
        <dsp:cNvSpPr/>
      </dsp:nvSpPr>
      <dsp:spPr>
        <a:xfrm rot="10800000">
          <a:off x="1384727" y="2482887"/>
          <a:ext cx="4549105" cy="955602"/>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94" tIns="83820" rIns="156464" bIns="83820" numCol="1" spcCol="1270" anchor="ctr" anchorCtr="0">
          <a:noAutofit/>
        </a:bodyPr>
        <a:lstStyle/>
        <a:p>
          <a:pPr lvl="0" algn="ctr" defTabSz="977900">
            <a:lnSpc>
              <a:spcPct val="90000"/>
            </a:lnSpc>
            <a:spcBef>
              <a:spcPct val="0"/>
            </a:spcBef>
            <a:spcAft>
              <a:spcPct val="35000"/>
            </a:spcAft>
          </a:pPr>
          <a:r>
            <a:rPr lang="en-GB" sz="2200" kern="1200" smtClean="0"/>
            <a:t>Support people working </a:t>
          </a:r>
          <a:br>
            <a:rPr lang="en-GB" sz="2200" kern="1200" smtClean="0"/>
          </a:br>
          <a:r>
            <a:rPr lang="en-GB" sz="2200" kern="1200" smtClean="0"/>
            <a:t>in the life sciences</a:t>
          </a:r>
          <a:endParaRPr lang="en-GB" sz="2200" kern="1200" dirty="0"/>
        </a:p>
      </dsp:txBody>
      <dsp:txXfrm rot="10800000">
        <a:off x="1623627" y="2482887"/>
        <a:ext cx="4310205" cy="955602"/>
      </dsp:txXfrm>
    </dsp:sp>
    <dsp:sp modelId="{AAB9282F-029F-4690-8C85-B958B913B244}">
      <dsp:nvSpPr>
        <dsp:cNvPr id="0" name=""/>
        <dsp:cNvSpPr/>
      </dsp:nvSpPr>
      <dsp:spPr>
        <a:xfrm>
          <a:off x="906926" y="2482887"/>
          <a:ext cx="955602" cy="95560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560239-553D-4A22-8FE7-8152EE0CC264}">
      <dsp:nvSpPr>
        <dsp:cNvPr id="0" name=""/>
        <dsp:cNvSpPr/>
      </dsp:nvSpPr>
      <dsp:spPr>
        <a:xfrm rot="10800000">
          <a:off x="1384727" y="3723743"/>
          <a:ext cx="4549105" cy="955602"/>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94" tIns="83820" rIns="156464" bIns="83820" numCol="1" spcCol="1270" anchor="ctr" anchorCtr="0">
          <a:noAutofit/>
        </a:bodyPr>
        <a:lstStyle/>
        <a:p>
          <a:pPr lvl="0" algn="ctr" defTabSz="977900" rtl="0">
            <a:lnSpc>
              <a:spcPct val="90000"/>
            </a:lnSpc>
            <a:spcBef>
              <a:spcPct val="0"/>
            </a:spcBef>
            <a:spcAft>
              <a:spcPct val="35000"/>
            </a:spcAft>
          </a:pPr>
          <a:r>
            <a:rPr lang="en-GB" sz="2200" kern="1200" smtClean="0"/>
            <a:t>Engage and encourage public interest in the life sciences</a:t>
          </a:r>
          <a:endParaRPr lang="en-GB" sz="2200" kern="1200" dirty="0"/>
        </a:p>
      </dsp:txBody>
      <dsp:txXfrm rot="10800000">
        <a:off x="1623627" y="3723743"/>
        <a:ext cx="4310205" cy="955602"/>
      </dsp:txXfrm>
    </dsp:sp>
    <dsp:sp modelId="{60E1905D-EE26-4A15-A587-EB44FF30C129}">
      <dsp:nvSpPr>
        <dsp:cNvPr id="0" name=""/>
        <dsp:cNvSpPr/>
      </dsp:nvSpPr>
      <dsp:spPr>
        <a:xfrm>
          <a:off x="906926" y="3723743"/>
          <a:ext cx="955602" cy="95560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8AA49-4EA1-405B-83A9-AB7C71EF4CA0}">
      <dsp:nvSpPr>
        <dsp:cNvPr id="0" name=""/>
        <dsp:cNvSpPr/>
      </dsp:nvSpPr>
      <dsp:spPr>
        <a:xfrm>
          <a:off x="3749353" y="2334471"/>
          <a:ext cx="1449984" cy="1449984"/>
        </a:xfrm>
        <a:prstGeom prst="ellipse">
          <a:avLst/>
        </a:prstGeom>
        <a:solidFill>
          <a:srgbClr val="48A942"/>
        </a:solidFill>
        <a:ln w="25400" cap="flat" cmpd="sng" algn="ctr">
          <a:solidFill>
            <a:srgbClr val="3EA43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Member</a:t>
          </a:r>
          <a:endParaRPr lang="en-GB" sz="2000" kern="1200" dirty="0"/>
        </a:p>
      </dsp:txBody>
      <dsp:txXfrm>
        <a:off x="3961698" y="2546816"/>
        <a:ext cx="1025294" cy="1025294"/>
      </dsp:txXfrm>
    </dsp:sp>
    <dsp:sp modelId="{2147DDEE-2C0A-4961-9539-B45FF84177AF}">
      <dsp:nvSpPr>
        <dsp:cNvPr id="0" name=""/>
        <dsp:cNvSpPr/>
      </dsp:nvSpPr>
      <dsp:spPr>
        <a:xfrm rot="16200000">
          <a:off x="4288617" y="1721058"/>
          <a:ext cx="371457" cy="546987"/>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344336" y="1886174"/>
        <a:ext cx="260020" cy="328193"/>
      </dsp:txXfrm>
    </dsp:sp>
    <dsp:sp modelId="{61B46037-31BB-42AA-8BC4-693DB3E77E27}">
      <dsp:nvSpPr>
        <dsp:cNvPr id="0" name=""/>
        <dsp:cNvSpPr/>
      </dsp:nvSpPr>
      <dsp:spPr>
        <a:xfrm>
          <a:off x="3647147" y="-20788"/>
          <a:ext cx="1654397" cy="1654397"/>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Keep informed</a:t>
          </a:r>
          <a:endParaRPr lang="en-GB" sz="2000" kern="1200" dirty="0"/>
        </a:p>
      </dsp:txBody>
      <dsp:txXfrm>
        <a:off x="3889428" y="221493"/>
        <a:ext cx="1169835" cy="1169835"/>
      </dsp:txXfrm>
    </dsp:sp>
    <dsp:sp modelId="{9688330F-65D7-4B79-BEEE-DDFBA468D926}">
      <dsp:nvSpPr>
        <dsp:cNvPr id="0" name=""/>
        <dsp:cNvSpPr/>
      </dsp:nvSpPr>
      <dsp:spPr>
        <a:xfrm rot="20520000">
          <a:off x="5301407" y="2456894"/>
          <a:ext cx="371457" cy="546987"/>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5304134" y="2583509"/>
        <a:ext cx="260020" cy="328193"/>
      </dsp:txXfrm>
    </dsp:sp>
    <dsp:sp modelId="{08DCF57E-46D4-4AEA-A9A5-13B9D1E4ABA7}">
      <dsp:nvSpPr>
        <dsp:cNvPr id="0" name=""/>
        <dsp:cNvSpPr/>
      </dsp:nvSpPr>
      <dsp:spPr>
        <a:xfrm>
          <a:off x="5789928" y="1536033"/>
          <a:ext cx="1654397" cy="1654397"/>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0" kern="1200" dirty="0" smtClean="0"/>
            <a:t>Enhance your career</a:t>
          </a:r>
          <a:endParaRPr lang="en-GB" sz="2000" b="0" kern="1200" dirty="0"/>
        </a:p>
      </dsp:txBody>
      <dsp:txXfrm>
        <a:off x="6032209" y="1778314"/>
        <a:ext cx="1169835" cy="1169835"/>
      </dsp:txXfrm>
    </dsp:sp>
    <dsp:sp modelId="{5DE15E42-8C15-4BEF-9E0A-E9F0FD8B59EF}">
      <dsp:nvSpPr>
        <dsp:cNvPr id="0" name=""/>
        <dsp:cNvSpPr/>
      </dsp:nvSpPr>
      <dsp:spPr>
        <a:xfrm rot="3240000">
          <a:off x="4914556" y="3647500"/>
          <a:ext cx="371457" cy="546987"/>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937524" y="3711820"/>
        <a:ext cx="260020" cy="328193"/>
      </dsp:txXfrm>
    </dsp:sp>
    <dsp:sp modelId="{BEB4950F-7C51-4C50-9D36-AC9834E85E91}">
      <dsp:nvSpPr>
        <dsp:cNvPr id="0" name=""/>
        <dsp:cNvSpPr/>
      </dsp:nvSpPr>
      <dsp:spPr>
        <a:xfrm>
          <a:off x="4971458" y="4055023"/>
          <a:ext cx="1654397" cy="1654397"/>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Network</a:t>
          </a:r>
          <a:endParaRPr lang="en-GB" sz="2000" kern="1200" dirty="0"/>
        </a:p>
      </dsp:txBody>
      <dsp:txXfrm>
        <a:off x="5213739" y="4297304"/>
        <a:ext cx="1169835" cy="1169835"/>
      </dsp:txXfrm>
    </dsp:sp>
    <dsp:sp modelId="{1EA038C5-E16D-4E0B-BAAE-AA517137B884}">
      <dsp:nvSpPr>
        <dsp:cNvPr id="0" name=""/>
        <dsp:cNvSpPr/>
      </dsp:nvSpPr>
      <dsp:spPr>
        <a:xfrm rot="7560000">
          <a:off x="3662678" y="3647500"/>
          <a:ext cx="371457" cy="546987"/>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751147" y="3711820"/>
        <a:ext cx="260020" cy="328193"/>
      </dsp:txXfrm>
    </dsp:sp>
    <dsp:sp modelId="{8ADF07A0-8BE8-46F6-B2A4-4CE35AEF2F7B}">
      <dsp:nvSpPr>
        <dsp:cNvPr id="0" name=""/>
        <dsp:cNvSpPr/>
      </dsp:nvSpPr>
      <dsp:spPr>
        <a:xfrm>
          <a:off x="2322835" y="4055023"/>
          <a:ext cx="1654397" cy="1654397"/>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Engage the Public</a:t>
          </a:r>
          <a:endParaRPr lang="en-GB" sz="2000" kern="1200" dirty="0"/>
        </a:p>
      </dsp:txBody>
      <dsp:txXfrm>
        <a:off x="2565116" y="4297304"/>
        <a:ext cx="1169835" cy="1169835"/>
      </dsp:txXfrm>
    </dsp:sp>
    <dsp:sp modelId="{8D6B7547-C7E0-4657-867F-26A442584768}">
      <dsp:nvSpPr>
        <dsp:cNvPr id="0" name=""/>
        <dsp:cNvSpPr/>
      </dsp:nvSpPr>
      <dsp:spPr>
        <a:xfrm rot="11880000">
          <a:off x="3290134" y="2459846"/>
          <a:ext cx="361016" cy="546987"/>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395789" y="2585977"/>
        <a:ext cx="252711" cy="328193"/>
      </dsp:txXfrm>
    </dsp:sp>
    <dsp:sp modelId="{8C782225-0009-4BC7-89C3-82AC513BCDF8}">
      <dsp:nvSpPr>
        <dsp:cNvPr id="0" name=""/>
        <dsp:cNvSpPr/>
      </dsp:nvSpPr>
      <dsp:spPr>
        <a:xfrm>
          <a:off x="1484666" y="1516333"/>
          <a:ext cx="1693796" cy="1693796"/>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Support the future of Biology</a:t>
          </a:r>
          <a:endParaRPr lang="en-GB" sz="2000" kern="1200" dirty="0"/>
        </a:p>
      </dsp:txBody>
      <dsp:txXfrm>
        <a:off x="1732717" y="1764384"/>
        <a:ext cx="1197694" cy="1197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30505-D326-47EE-B6DA-2CF8DA1008A9}">
      <dsp:nvSpPr>
        <dsp:cNvPr id="0" name=""/>
        <dsp:cNvSpPr/>
      </dsp:nvSpPr>
      <dsp:spPr>
        <a:xfrm rot="10800000">
          <a:off x="1384727" y="1174"/>
          <a:ext cx="4549105" cy="955602"/>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94" tIns="83820" rIns="156464" bIns="83820" numCol="1" spcCol="1270" anchor="ctr" anchorCtr="0">
          <a:noAutofit/>
        </a:bodyPr>
        <a:lstStyle/>
        <a:p>
          <a:pPr lvl="0" algn="ctr" defTabSz="977900">
            <a:lnSpc>
              <a:spcPct val="90000"/>
            </a:lnSpc>
            <a:spcBef>
              <a:spcPct val="0"/>
            </a:spcBef>
            <a:spcAft>
              <a:spcPct val="35000"/>
            </a:spcAft>
          </a:pPr>
          <a:r>
            <a:rPr lang="en-GB" sz="2200" kern="1200" dirty="0" smtClean="0">
              <a:solidFill>
                <a:srgbClr val="003D7D"/>
              </a:solidFill>
            </a:rPr>
            <a:t>Advise government and </a:t>
          </a:r>
          <a:br>
            <a:rPr lang="en-GB" sz="2200" kern="1200" dirty="0" smtClean="0">
              <a:solidFill>
                <a:srgbClr val="003D7D"/>
              </a:solidFill>
            </a:rPr>
          </a:br>
          <a:r>
            <a:rPr lang="en-GB" sz="2200" kern="1200" dirty="0" smtClean="0">
              <a:solidFill>
                <a:srgbClr val="003D7D"/>
              </a:solidFill>
            </a:rPr>
            <a:t>influence policy</a:t>
          </a:r>
          <a:endParaRPr lang="en-GB" sz="2200" kern="1200" dirty="0">
            <a:solidFill>
              <a:srgbClr val="003D7D"/>
            </a:solidFill>
          </a:endParaRPr>
        </a:p>
      </dsp:txBody>
      <dsp:txXfrm rot="10800000">
        <a:off x="1623627" y="1174"/>
        <a:ext cx="4310205" cy="955602"/>
      </dsp:txXfrm>
    </dsp:sp>
    <dsp:sp modelId="{3DF4B5F5-6914-4B88-BC4E-1DE97AC3AFAA}">
      <dsp:nvSpPr>
        <dsp:cNvPr id="0" name=""/>
        <dsp:cNvSpPr/>
      </dsp:nvSpPr>
      <dsp:spPr>
        <a:xfrm>
          <a:off x="906926" y="1174"/>
          <a:ext cx="955602" cy="955602"/>
        </a:xfrm>
        <a:prstGeom prst="ellipse">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E13A1B-43AC-47AF-9656-3188F6D67802}">
      <dsp:nvSpPr>
        <dsp:cNvPr id="0" name=""/>
        <dsp:cNvSpPr/>
      </dsp:nvSpPr>
      <dsp:spPr>
        <a:xfrm rot="10800000">
          <a:off x="1384727" y="1242030"/>
          <a:ext cx="4549105" cy="955602"/>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94" tIns="83820" rIns="156464" bIns="83820" numCol="1" spcCol="1270" anchor="ctr" anchorCtr="0">
          <a:noAutofit/>
        </a:bodyPr>
        <a:lstStyle/>
        <a:p>
          <a:pPr lvl="0" algn="ctr" defTabSz="977900">
            <a:lnSpc>
              <a:spcPct val="90000"/>
            </a:lnSpc>
            <a:spcBef>
              <a:spcPct val="0"/>
            </a:spcBef>
            <a:spcAft>
              <a:spcPct val="35000"/>
            </a:spcAft>
          </a:pPr>
          <a:r>
            <a:rPr lang="en-GB" sz="2200" kern="1200" dirty="0" smtClean="0">
              <a:solidFill>
                <a:srgbClr val="003D7D"/>
              </a:solidFill>
            </a:rPr>
            <a:t>Advance education and professional development</a:t>
          </a:r>
          <a:endParaRPr lang="en-GB" sz="2200" kern="1200" dirty="0">
            <a:solidFill>
              <a:srgbClr val="003D7D"/>
            </a:solidFill>
          </a:endParaRPr>
        </a:p>
      </dsp:txBody>
      <dsp:txXfrm rot="10800000">
        <a:off x="1623627" y="1242030"/>
        <a:ext cx="4310205" cy="955602"/>
      </dsp:txXfrm>
    </dsp:sp>
    <dsp:sp modelId="{3C9B5367-714D-43A7-BC19-FF4E669F7964}">
      <dsp:nvSpPr>
        <dsp:cNvPr id="0" name=""/>
        <dsp:cNvSpPr/>
      </dsp:nvSpPr>
      <dsp:spPr>
        <a:xfrm>
          <a:off x="906926" y="1242030"/>
          <a:ext cx="955602" cy="95560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9000" r="-29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4FA5D5-30DA-48D8-8DD2-270B3186A680}">
      <dsp:nvSpPr>
        <dsp:cNvPr id="0" name=""/>
        <dsp:cNvSpPr/>
      </dsp:nvSpPr>
      <dsp:spPr>
        <a:xfrm rot="10800000">
          <a:off x="1384727" y="2482887"/>
          <a:ext cx="4549105" cy="955602"/>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94" tIns="83820" rIns="156464" bIns="83820" numCol="1" spcCol="1270" anchor="ctr" anchorCtr="0">
          <a:noAutofit/>
        </a:bodyPr>
        <a:lstStyle/>
        <a:p>
          <a:pPr lvl="0" algn="ctr" defTabSz="977900">
            <a:lnSpc>
              <a:spcPct val="90000"/>
            </a:lnSpc>
            <a:spcBef>
              <a:spcPct val="0"/>
            </a:spcBef>
            <a:spcAft>
              <a:spcPct val="35000"/>
            </a:spcAft>
          </a:pPr>
          <a:r>
            <a:rPr lang="en-GB" sz="2200" kern="1200" dirty="0" smtClean="0">
              <a:solidFill>
                <a:srgbClr val="003D7D"/>
              </a:solidFill>
            </a:rPr>
            <a:t>Support people working </a:t>
          </a:r>
          <a:br>
            <a:rPr lang="en-GB" sz="2200" kern="1200" dirty="0" smtClean="0">
              <a:solidFill>
                <a:srgbClr val="003D7D"/>
              </a:solidFill>
            </a:rPr>
          </a:br>
          <a:r>
            <a:rPr lang="en-GB" sz="2200" kern="1200" dirty="0" smtClean="0">
              <a:solidFill>
                <a:srgbClr val="003D7D"/>
              </a:solidFill>
            </a:rPr>
            <a:t>in the life sciences</a:t>
          </a:r>
          <a:endParaRPr lang="en-GB" sz="2200" kern="1200" dirty="0">
            <a:solidFill>
              <a:srgbClr val="003D7D"/>
            </a:solidFill>
          </a:endParaRPr>
        </a:p>
      </dsp:txBody>
      <dsp:txXfrm rot="10800000">
        <a:off x="1623627" y="2482887"/>
        <a:ext cx="4310205" cy="955602"/>
      </dsp:txXfrm>
    </dsp:sp>
    <dsp:sp modelId="{AAB9282F-029F-4690-8C85-B958B913B244}">
      <dsp:nvSpPr>
        <dsp:cNvPr id="0" name=""/>
        <dsp:cNvSpPr/>
      </dsp:nvSpPr>
      <dsp:spPr>
        <a:xfrm>
          <a:off x="906926" y="2482887"/>
          <a:ext cx="955602" cy="95560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560239-553D-4A22-8FE7-8152EE0CC264}">
      <dsp:nvSpPr>
        <dsp:cNvPr id="0" name=""/>
        <dsp:cNvSpPr/>
      </dsp:nvSpPr>
      <dsp:spPr>
        <a:xfrm rot="10800000">
          <a:off x="1384727" y="3723743"/>
          <a:ext cx="4549105" cy="955602"/>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94" tIns="83820" rIns="156464" bIns="83820" numCol="1" spcCol="1270" anchor="ctr" anchorCtr="0">
          <a:noAutofit/>
        </a:bodyPr>
        <a:lstStyle/>
        <a:p>
          <a:pPr lvl="0" algn="ctr" defTabSz="977900" rtl="0">
            <a:lnSpc>
              <a:spcPct val="90000"/>
            </a:lnSpc>
            <a:spcBef>
              <a:spcPct val="0"/>
            </a:spcBef>
            <a:spcAft>
              <a:spcPct val="35000"/>
            </a:spcAft>
          </a:pPr>
          <a:r>
            <a:rPr lang="en-GB" sz="2200" kern="1200" dirty="0" smtClean="0">
              <a:solidFill>
                <a:srgbClr val="003D7D"/>
              </a:solidFill>
            </a:rPr>
            <a:t>Engage and encourage public interest in the life sciences</a:t>
          </a:r>
          <a:endParaRPr lang="en-GB" sz="2200" kern="1200" dirty="0">
            <a:solidFill>
              <a:srgbClr val="003D7D"/>
            </a:solidFill>
          </a:endParaRPr>
        </a:p>
      </dsp:txBody>
      <dsp:txXfrm rot="10800000">
        <a:off x="1623627" y="3723743"/>
        <a:ext cx="4310205" cy="955602"/>
      </dsp:txXfrm>
    </dsp:sp>
    <dsp:sp modelId="{60E1905D-EE26-4A15-A587-EB44FF30C129}">
      <dsp:nvSpPr>
        <dsp:cNvPr id="0" name=""/>
        <dsp:cNvSpPr/>
      </dsp:nvSpPr>
      <dsp:spPr>
        <a:xfrm>
          <a:off x="906926" y="3723743"/>
          <a:ext cx="955602" cy="95560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8AA49-4EA1-405B-83A9-AB7C71EF4CA0}">
      <dsp:nvSpPr>
        <dsp:cNvPr id="0" name=""/>
        <dsp:cNvSpPr/>
      </dsp:nvSpPr>
      <dsp:spPr>
        <a:xfrm>
          <a:off x="3749353" y="2334471"/>
          <a:ext cx="1449984" cy="1449984"/>
        </a:xfrm>
        <a:prstGeom prst="ellipse">
          <a:avLst/>
        </a:prstGeom>
        <a:solidFill>
          <a:srgbClr val="48A942"/>
        </a:solidFill>
        <a:ln w="25400" cap="flat" cmpd="sng" algn="ctr">
          <a:solidFill>
            <a:srgbClr val="3EA43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t>YOU</a:t>
          </a:r>
          <a:endParaRPr lang="en-GB" sz="2800" kern="1200" dirty="0"/>
        </a:p>
      </dsp:txBody>
      <dsp:txXfrm>
        <a:off x="3961698" y="2546816"/>
        <a:ext cx="1025294" cy="1025294"/>
      </dsp:txXfrm>
    </dsp:sp>
    <dsp:sp modelId="{2147DDEE-2C0A-4961-9539-B45FF84177AF}">
      <dsp:nvSpPr>
        <dsp:cNvPr id="0" name=""/>
        <dsp:cNvSpPr/>
      </dsp:nvSpPr>
      <dsp:spPr>
        <a:xfrm rot="16200000">
          <a:off x="4288617" y="1721058"/>
          <a:ext cx="371457" cy="546987"/>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344336" y="1886174"/>
        <a:ext cx="260020" cy="328193"/>
      </dsp:txXfrm>
    </dsp:sp>
    <dsp:sp modelId="{61B46037-31BB-42AA-8BC4-693DB3E77E27}">
      <dsp:nvSpPr>
        <dsp:cNvPr id="0" name=""/>
        <dsp:cNvSpPr/>
      </dsp:nvSpPr>
      <dsp:spPr>
        <a:xfrm>
          <a:off x="3647147" y="-20788"/>
          <a:ext cx="1654397" cy="1654397"/>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Keep informed</a:t>
          </a:r>
          <a:endParaRPr lang="en-GB" sz="2000" kern="1200" dirty="0"/>
        </a:p>
      </dsp:txBody>
      <dsp:txXfrm>
        <a:off x="3889428" y="221493"/>
        <a:ext cx="1169835" cy="1169835"/>
      </dsp:txXfrm>
    </dsp:sp>
    <dsp:sp modelId="{9688330F-65D7-4B79-BEEE-DDFBA468D926}">
      <dsp:nvSpPr>
        <dsp:cNvPr id="0" name=""/>
        <dsp:cNvSpPr/>
      </dsp:nvSpPr>
      <dsp:spPr>
        <a:xfrm rot="20520000">
          <a:off x="5301407" y="2456894"/>
          <a:ext cx="371457" cy="546987"/>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5304134" y="2583509"/>
        <a:ext cx="260020" cy="328193"/>
      </dsp:txXfrm>
    </dsp:sp>
    <dsp:sp modelId="{08DCF57E-46D4-4AEA-A9A5-13B9D1E4ABA7}">
      <dsp:nvSpPr>
        <dsp:cNvPr id="0" name=""/>
        <dsp:cNvSpPr/>
      </dsp:nvSpPr>
      <dsp:spPr>
        <a:xfrm>
          <a:off x="5789928" y="1536033"/>
          <a:ext cx="1654397" cy="1654397"/>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0" kern="1200" dirty="0" smtClean="0"/>
            <a:t>Enhance your career</a:t>
          </a:r>
          <a:endParaRPr lang="en-GB" sz="2000" b="0" kern="1200" dirty="0"/>
        </a:p>
      </dsp:txBody>
      <dsp:txXfrm>
        <a:off x="6032209" y="1778314"/>
        <a:ext cx="1169835" cy="1169835"/>
      </dsp:txXfrm>
    </dsp:sp>
    <dsp:sp modelId="{5DE15E42-8C15-4BEF-9E0A-E9F0FD8B59EF}">
      <dsp:nvSpPr>
        <dsp:cNvPr id="0" name=""/>
        <dsp:cNvSpPr/>
      </dsp:nvSpPr>
      <dsp:spPr>
        <a:xfrm rot="3240000">
          <a:off x="4914556" y="3647500"/>
          <a:ext cx="371457" cy="546987"/>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937524" y="3711820"/>
        <a:ext cx="260020" cy="328193"/>
      </dsp:txXfrm>
    </dsp:sp>
    <dsp:sp modelId="{BEB4950F-7C51-4C50-9D36-AC9834E85E91}">
      <dsp:nvSpPr>
        <dsp:cNvPr id="0" name=""/>
        <dsp:cNvSpPr/>
      </dsp:nvSpPr>
      <dsp:spPr>
        <a:xfrm>
          <a:off x="4971458" y="4055023"/>
          <a:ext cx="1654397" cy="1654397"/>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Network</a:t>
          </a:r>
          <a:endParaRPr lang="en-GB" sz="2000" kern="1200" dirty="0"/>
        </a:p>
      </dsp:txBody>
      <dsp:txXfrm>
        <a:off x="5213739" y="4297304"/>
        <a:ext cx="1169835" cy="1169835"/>
      </dsp:txXfrm>
    </dsp:sp>
    <dsp:sp modelId="{1EA038C5-E16D-4E0B-BAAE-AA517137B884}">
      <dsp:nvSpPr>
        <dsp:cNvPr id="0" name=""/>
        <dsp:cNvSpPr/>
      </dsp:nvSpPr>
      <dsp:spPr>
        <a:xfrm rot="7560000">
          <a:off x="3662678" y="3647500"/>
          <a:ext cx="371457" cy="546987"/>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751147" y="3711820"/>
        <a:ext cx="260020" cy="328193"/>
      </dsp:txXfrm>
    </dsp:sp>
    <dsp:sp modelId="{8ADF07A0-8BE8-46F6-B2A4-4CE35AEF2F7B}">
      <dsp:nvSpPr>
        <dsp:cNvPr id="0" name=""/>
        <dsp:cNvSpPr/>
      </dsp:nvSpPr>
      <dsp:spPr>
        <a:xfrm>
          <a:off x="2322835" y="4055023"/>
          <a:ext cx="1654397" cy="1654397"/>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Engage the Public</a:t>
          </a:r>
          <a:endParaRPr lang="en-GB" sz="2000" kern="1200" dirty="0"/>
        </a:p>
      </dsp:txBody>
      <dsp:txXfrm>
        <a:off x="2565116" y="4297304"/>
        <a:ext cx="1169835" cy="1169835"/>
      </dsp:txXfrm>
    </dsp:sp>
    <dsp:sp modelId="{8D6B7547-C7E0-4657-867F-26A442584768}">
      <dsp:nvSpPr>
        <dsp:cNvPr id="0" name=""/>
        <dsp:cNvSpPr/>
      </dsp:nvSpPr>
      <dsp:spPr>
        <a:xfrm rot="11880000">
          <a:off x="3290134" y="2459846"/>
          <a:ext cx="361016" cy="546987"/>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395789" y="2585977"/>
        <a:ext cx="252711" cy="328193"/>
      </dsp:txXfrm>
    </dsp:sp>
    <dsp:sp modelId="{8C782225-0009-4BC7-89C3-82AC513BCDF8}">
      <dsp:nvSpPr>
        <dsp:cNvPr id="0" name=""/>
        <dsp:cNvSpPr/>
      </dsp:nvSpPr>
      <dsp:spPr>
        <a:xfrm>
          <a:off x="1484666" y="1516333"/>
          <a:ext cx="1693796" cy="1693796"/>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Support the future of Biology</a:t>
          </a:r>
          <a:endParaRPr lang="en-GB" sz="2000" kern="1200" dirty="0"/>
        </a:p>
      </dsp:txBody>
      <dsp:txXfrm>
        <a:off x="1732717" y="1764384"/>
        <a:ext cx="1197694" cy="1197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0ADBA-0967-4F4F-8433-29A8B9228144}">
      <dsp:nvSpPr>
        <dsp:cNvPr id="0" name=""/>
        <dsp:cNvSpPr/>
      </dsp:nvSpPr>
      <dsp:spPr>
        <a:xfrm>
          <a:off x="0" y="0"/>
          <a:ext cx="1620180" cy="3888432"/>
        </a:xfrm>
        <a:prstGeom prst="roundRect">
          <a:avLst>
            <a:gd name="adj" fmla="val 10000"/>
          </a:avLst>
        </a:prstGeom>
        <a:solidFill>
          <a:srgbClr val="48A942"/>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bg1"/>
              </a:solidFill>
            </a:rPr>
            <a:t>Affiliate</a:t>
          </a:r>
          <a:endParaRPr lang="en-GB" sz="3000" kern="1200" dirty="0">
            <a:solidFill>
              <a:schemeClr val="bg1"/>
            </a:solidFill>
          </a:endParaRPr>
        </a:p>
      </dsp:txBody>
      <dsp:txXfrm>
        <a:off x="0" y="0"/>
        <a:ext cx="1620180" cy="1166529"/>
      </dsp:txXfrm>
    </dsp:sp>
    <dsp:sp modelId="{05F0B19B-8C92-482C-B36A-FE53C87DB764}">
      <dsp:nvSpPr>
        <dsp:cNvPr id="0" name=""/>
        <dsp:cNvSpPr/>
      </dsp:nvSpPr>
      <dsp:spPr>
        <a:xfrm>
          <a:off x="164151" y="1166748"/>
          <a:ext cx="1296144" cy="19757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0" i="0" u="none" strike="noStrike" kern="1200" dirty="0" smtClean="0">
              <a:solidFill>
                <a:schemeClr val="tx1"/>
              </a:solidFill>
              <a:effectLst/>
              <a:latin typeface="+mn-lt"/>
              <a:ea typeface="+mn-ea"/>
              <a:cs typeface="+mn-cs"/>
            </a:rPr>
            <a:t>Anyone with an interest in the life sciences</a:t>
          </a:r>
          <a:r>
            <a:rPr lang="en-GB" sz="1200" kern="1200" dirty="0" smtClean="0"/>
            <a:t> </a:t>
          </a:r>
          <a:endParaRPr lang="en-GB" sz="1200" kern="1200" dirty="0">
            <a:latin typeface="+mn-lt"/>
          </a:endParaRPr>
        </a:p>
      </dsp:txBody>
      <dsp:txXfrm>
        <a:off x="202114" y="1204711"/>
        <a:ext cx="1220218" cy="1899803"/>
      </dsp:txXfrm>
    </dsp:sp>
    <dsp:sp modelId="{CF6551D9-CB10-4C0A-878D-8166162DDF00}">
      <dsp:nvSpPr>
        <dsp:cNvPr id="0" name=""/>
        <dsp:cNvSpPr/>
      </dsp:nvSpPr>
      <dsp:spPr>
        <a:xfrm>
          <a:off x="164151" y="3407908"/>
          <a:ext cx="1296144" cy="28588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solidFill>
                <a:srgbClr val="48A942"/>
              </a:solidFill>
            </a:rPr>
            <a:t>Starts at £</a:t>
          </a:r>
          <a:r>
            <a:rPr lang="en-GB" sz="1200" kern="1200" dirty="0" smtClean="0">
              <a:solidFill>
                <a:srgbClr val="48A942"/>
              </a:solidFill>
            </a:rPr>
            <a:t>67</a:t>
          </a:r>
          <a:endParaRPr lang="en-GB" sz="1200" kern="1200" dirty="0">
            <a:solidFill>
              <a:srgbClr val="48A942"/>
            </a:solidFill>
          </a:endParaRPr>
        </a:p>
      </dsp:txBody>
      <dsp:txXfrm>
        <a:off x="172524" y="3416281"/>
        <a:ext cx="1279398" cy="269136"/>
      </dsp:txXfrm>
    </dsp:sp>
    <dsp:sp modelId="{7F3EA03B-3D97-4F73-BB81-BC8ADF476D1C}">
      <dsp:nvSpPr>
        <dsp:cNvPr id="0" name=""/>
        <dsp:cNvSpPr/>
      </dsp:nvSpPr>
      <dsp:spPr>
        <a:xfrm>
          <a:off x="1743211" y="0"/>
          <a:ext cx="1620180" cy="3888432"/>
        </a:xfrm>
        <a:prstGeom prst="roundRect">
          <a:avLst>
            <a:gd name="adj" fmla="val 10000"/>
          </a:avLst>
        </a:prstGeom>
        <a:solidFill>
          <a:srgbClr val="48A942"/>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bg1"/>
              </a:solidFill>
            </a:rPr>
            <a:t>Student Affiliate</a:t>
          </a:r>
          <a:endParaRPr lang="en-GB" sz="3000" kern="1200" dirty="0">
            <a:solidFill>
              <a:schemeClr val="bg1"/>
            </a:solidFill>
          </a:endParaRPr>
        </a:p>
      </dsp:txBody>
      <dsp:txXfrm>
        <a:off x="1743211" y="0"/>
        <a:ext cx="1620180" cy="1166529"/>
      </dsp:txXfrm>
    </dsp:sp>
    <dsp:sp modelId="{E0264FB8-76E1-4E7D-AB22-E3AF118228DB}">
      <dsp:nvSpPr>
        <dsp:cNvPr id="0" name=""/>
        <dsp:cNvSpPr/>
      </dsp:nvSpPr>
      <dsp:spPr>
        <a:xfrm>
          <a:off x="1905844" y="1166748"/>
          <a:ext cx="1296144" cy="19757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latin typeface="+mn-lt"/>
              <a:cs typeface="Arial" pitchFamily="34" charset="0"/>
            </a:rPr>
            <a:t>Student of degree with at least 50% Biology in final two years. </a:t>
          </a:r>
          <a:endParaRPr lang="en-GB" sz="1200" kern="1200" dirty="0">
            <a:latin typeface="+mn-lt"/>
          </a:endParaRPr>
        </a:p>
      </dsp:txBody>
      <dsp:txXfrm>
        <a:off x="1943807" y="1204711"/>
        <a:ext cx="1220218" cy="1899803"/>
      </dsp:txXfrm>
    </dsp:sp>
    <dsp:sp modelId="{248801BD-E537-45DC-89AB-CA2E2BEBEDC5}">
      <dsp:nvSpPr>
        <dsp:cNvPr id="0" name=""/>
        <dsp:cNvSpPr/>
      </dsp:nvSpPr>
      <dsp:spPr>
        <a:xfrm>
          <a:off x="1905844" y="3407908"/>
          <a:ext cx="1296144" cy="28588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solidFill>
                <a:srgbClr val="48A942"/>
              </a:solidFill>
            </a:rPr>
            <a:t>£15pa</a:t>
          </a:r>
          <a:endParaRPr lang="en-GB" sz="1200" kern="1200" dirty="0">
            <a:solidFill>
              <a:srgbClr val="48A942"/>
            </a:solidFill>
          </a:endParaRPr>
        </a:p>
      </dsp:txBody>
      <dsp:txXfrm>
        <a:off x="1914217" y="3416281"/>
        <a:ext cx="1279398" cy="269136"/>
      </dsp:txXfrm>
    </dsp:sp>
    <dsp:sp modelId="{4D9778E4-343C-4F58-BB2C-B38AD9B94631}">
      <dsp:nvSpPr>
        <dsp:cNvPr id="0" name=""/>
        <dsp:cNvSpPr/>
      </dsp:nvSpPr>
      <dsp:spPr>
        <a:xfrm>
          <a:off x="3485520" y="0"/>
          <a:ext cx="1620180" cy="3888432"/>
        </a:xfrm>
        <a:prstGeom prst="roundRect">
          <a:avLst>
            <a:gd name="adj" fmla="val 10000"/>
          </a:avLst>
        </a:prstGeom>
        <a:solidFill>
          <a:srgbClr val="48A942"/>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bg1"/>
              </a:solidFill>
            </a:rPr>
            <a:t>AMRSB</a:t>
          </a:r>
          <a:endParaRPr lang="en-GB" sz="3000" kern="1200" dirty="0">
            <a:solidFill>
              <a:schemeClr val="bg1"/>
            </a:solidFill>
          </a:endParaRPr>
        </a:p>
      </dsp:txBody>
      <dsp:txXfrm>
        <a:off x="3485520" y="0"/>
        <a:ext cx="1620180" cy="1166529"/>
      </dsp:txXfrm>
    </dsp:sp>
    <dsp:sp modelId="{2DF740CD-5E48-4721-8208-B5629AEBFA28}">
      <dsp:nvSpPr>
        <dsp:cNvPr id="0" name=""/>
        <dsp:cNvSpPr/>
      </dsp:nvSpPr>
      <dsp:spPr>
        <a:xfrm>
          <a:off x="3647538" y="1167921"/>
          <a:ext cx="1296144" cy="196043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smtClean="0">
              <a:latin typeface="+mn-lt"/>
              <a:cs typeface="Arial" pitchFamily="34" charset="0"/>
            </a:rPr>
            <a:t>Awarded a degree containing at least 50% Biology in final two years. </a:t>
          </a:r>
          <a:br>
            <a:rPr lang="en-GB" sz="1200" kern="1200" smtClean="0">
              <a:latin typeface="+mn-lt"/>
              <a:cs typeface="Arial" pitchFamily="34" charset="0"/>
            </a:rPr>
          </a:br>
          <a:r>
            <a:rPr lang="en-GB" sz="1200" kern="1200" smtClean="0">
              <a:latin typeface="+mn-lt"/>
              <a:cs typeface="Arial" pitchFamily="34" charset="0"/>
            </a:rPr>
            <a:t>Also a CPD route</a:t>
          </a:r>
          <a:endParaRPr lang="en-GB" sz="1200" kern="1200" dirty="0">
            <a:latin typeface="+mn-lt"/>
          </a:endParaRPr>
        </a:p>
      </dsp:txBody>
      <dsp:txXfrm>
        <a:off x="3685501" y="1205884"/>
        <a:ext cx="1220218" cy="1884512"/>
      </dsp:txXfrm>
    </dsp:sp>
    <dsp:sp modelId="{D9CC3861-D925-43E2-918C-86B8FC6EB3B0}">
      <dsp:nvSpPr>
        <dsp:cNvPr id="0" name=""/>
        <dsp:cNvSpPr/>
      </dsp:nvSpPr>
      <dsp:spPr>
        <a:xfrm>
          <a:off x="3647538" y="3408221"/>
          <a:ext cx="1296144" cy="28439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solidFill>
                <a:srgbClr val="48A942"/>
              </a:solidFill>
            </a:rPr>
            <a:t>£79 pa</a:t>
          </a:r>
          <a:endParaRPr lang="en-GB" sz="1200" kern="1200" dirty="0">
            <a:solidFill>
              <a:srgbClr val="48A942"/>
            </a:solidFill>
          </a:endParaRPr>
        </a:p>
      </dsp:txBody>
      <dsp:txXfrm>
        <a:off x="3655868" y="3416551"/>
        <a:ext cx="1279484" cy="267737"/>
      </dsp:txXfrm>
    </dsp:sp>
    <dsp:sp modelId="{095CDC2B-ABC0-436B-A24E-D80387C32D58}">
      <dsp:nvSpPr>
        <dsp:cNvPr id="0" name=""/>
        <dsp:cNvSpPr/>
      </dsp:nvSpPr>
      <dsp:spPr>
        <a:xfrm>
          <a:off x="5227213" y="0"/>
          <a:ext cx="1620180" cy="3888432"/>
        </a:xfrm>
        <a:prstGeom prst="roundRect">
          <a:avLst>
            <a:gd name="adj" fmla="val 10000"/>
          </a:avLst>
        </a:prstGeom>
        <a:solidFill>
          <a:srgbClr val="48A942"/>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bg1"/>
              </a:solidFill>
            </a:rPr>
            <a:t>MRSB</a:t>
          </a:r>
          <a:endParaRPr lang="en-GB" sz="3000" kern="1200" dirty="0">
            <a:solidFill>
              <a:schemeClr val="bg1"/>
            </a:solidFill>
          </a:endParaRPr>
        </a:p>
      </dsp:txBody>
      <dsp:txXfrm>
        <a:off x="5227213" y="0"/>
        <a:ext cx="1620180" cy="1166529"/>
      </dsp:txXfrm>
    </dsp:sp>
    <dsp:sp modelId="{26205C3A-A0A7-4BF4-9027-E94A43E5BD2C}">
      <dsp:nvSpPr>
        <dsp:cNvPr id="0" name=""/>
        <dsp:cNvSpPr/>
      </dsp:nvSpPr>
      <dsp:spPr>
        <a:xfrm>
          <a:off x="5389231" y="1167082"/>
          <a:ext cx="1296144" cy="19947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200" kern="1200" dirty="0" smtClean="0"/>
            <a:t>Graduate in bioscience subject with at least 3 years’ postgrad experience. </a:t>
          </a:r>
          <a:br>
            <a:rPr lang="en-GB" sz="1200" kern="1200" dirty="0" smtClean="0"/>
          </a:br>
          <a:r>
            <a:rPr lang="en-GB" sz="1200" kern="1200" dirty="0" smtClean="0"/>
            <a:t>Also a CPD route</a:t>
          </a:r>
        </a:p>
        <a:p>
          <a:pPr lvl="0" algn="ctr" defTabSz="533400">
            <a:lnSpc>
              <a:spcPct val="90000"/>
            </a:lnSpc>
            <a:spcBef>
              <a:spcPct val="0"/>
            </a:spcBef>
            <a:spcAft>
              <a:spcPct val="35000"/>
            </a:spcAft>
          </a:pPr>
          <a:endParaRPr lang="en-GB" sz="1200" kern="1200" dirty="0" smtClean="0"/>
        </a:p>
      </dsp:txBody>
      <dsp:txXfrm>
        <a:off x="5427194" y="1205045"/>
        <a:ext cx="1220218" cy="1918852"/>
      </dsp:txXfrm>
    </dsp:sp>
    <dsp:sp modelId="{0E2038F7-4BE4-4A9B-A16E-17BAE329AD0C}">
      <dsp:nvSpPr>
        <dsp:cNvPr id="0" name=""/>
        <dsp:cNvSpPr/>
      </dsp:nvSpPr>
      <dsp:spPr>
        <a:xfrm>
          <a:off x="5389231" y="3409065"/>
          <a:ext cx="1296144" cy="28439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solidFill>
                <a:srgbClr val="48A942"/>
              </a:solidFill>
            </a:rPr>
            <a:t>£90-£132 pa</a:t>
          </a:r>
          <a:endParaRPr lang="en-GB" sz="1200" kern="1200" dirty="0">
            <a:solidFill>
              <a:srgbClr val="48A942"/>
            </a:solidFill>
          </a:endParaRPr>
        </a:p>
      </dsp:txBody>
      <dsp:txXfrm>
        <a:off x="5397561" y="3417395"/>
        <a:ext cx="1279484" cy="267732"/>
      </dsp:txXfrm>
    </dsp:sp>
    <dsp:sp modelId="{CC0A251B-E94A-4A69-A396-89DE47442A07}">
      <dsp:nvSpPr>
        <dsp:cNvPr id="0" name=""/>
        <dsp:cNvSpPr/>
      </dsp:nvSpPr>
      <dsp:spPr>
        <a:xfrm>
          <a:off x="6971040" y="0"/>
          <a:ext cx="1669919" cy="3888432"/>
        </a:xfrm>
        <a:prstGeom prst="roundRect">
          <a:avLst>
            <a:gd name="adj" fmla="val 10000"/>
          </a:avLst>
        </a:prstGeom>
        <a:solidFill>
          <a:srgbClr val="48A942"/>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bg1"/>
              </a:solidFill>
            </a:rPr>
            <a:t>FRSB</a:t>
          </a:r>
          <a:endParaRPr lang="en-GB" sz="3000" kern="1200" dirty="0">
            <a:solidFill>
              <a:schemeClr val="bg1"/>
            </a:solidFill>
          </a:endParaRPr>
        </a:p>
      </dsp:txBody>
      <dsp:txXfrm>
        <a:off x="6971040" y="0"/>
        <a:ext cx="1669919" cy="1166529"/>
      </dsp:txXfrm>
    </dsp:sp>
    <dsp:sp modelId="{722BC0BB-B850-4963-B81D-50E96CDF83AF}">
      <dsp:nvSpPr>
        <dsp:cNvPr id="0" name=""/>
        <dsp:cNvSpPr/>
      </dsp:nvSpPr>
      <dsp:spPr>
        <a:xfrm>
          <a:off x="7155795" y="1166748"/>
          <a:ext cx="1296144" cy="19757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t>Prominent contribution to advancement of biological sciences and </a:t>
          </a:r>
          <a:br>
            <a:rPr lang="en-GB" sz="1200" kern="1200" dirty="0" smtClean="0"/>
          </a:br>
          <a:r>
            <a:rPr lang="en-GB" sz="1200" kern="1200" dirty="0" smtClean="0"/>
            <a:t>at least five years’ experience in a position of senior responsibility</a:t>
          </a:r>
          <a:endParaRPr lang="en-GB" sz="1200" kern="1200" dirty="0">
            <a:latin typeface="+mn-lt"/>
          </a:endParaRPr>
        </a:p>
      </dsp:txBody>
      <dsp:txXfrm>
        <a:off x="7193758" y="1204711"/>
        <a:ext cx="1220218" cy="1899803"/>
      </dsp:txXfrm>
    </dsp:sp>
    <dsp:sp modelId="{6F10BF6A-CE1F-41FF-B36C-2DB3F521CCC4}">
      <dsp:nvSpPr>
        <dsp:cNvPr id="0" name=""/>
        <dsp:cNvSpPr/>
      </dsp:nvSpPr>
      <dsp:spPr>
        <a:xfrm>
          <a:off x="7155795" y="3407908"/>
          <a:ext cx="1296144" cy="28588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solidFill>
                <a:srgbClr val="48A942"/>
              </a:solidFill>
            </a:rPr>
            <a:t>£186 pa</a:t>
          </a:r>
          <a:endParaRPr lang="en-GB" sz="1200" kern="1200" dirty="0">
            <a:solidFill>
              <a:srgbClr val="48A942"/>
            </a:solidFill>
          </a:endParaRPr>
        </a:p>
      </dsp:txBody>
      <dsp:txXfrm>
        <a:off x="7164168" y="3416281"/>
        <a:ext cx="1279398" cy="26913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301543" cy="333454"/>
          </a:xfrm>
          <a:prstGeom prst="rect">
            <a:avLst/>
          </a:prstGeom>
        </p:spPr>
        <p:txBody>
          <a:bodyPr vert="horz" lIns="91432" tIns="45715" rIns="91432" bIns="45715" rtlCol="0"/>
          <a:lstStyle>
            <a:lvl1pPr algn="l">
              <a:defRPr sz="1200"/>
            </a:lvl1pPr>
          </a:lstStyle>
          <a:p>
            <a:r>
              <a:rPr lang="en-GB" dirty="0" smtClean="0"/>
              <a:t>Membership Presentation for Professional Grades</a:t>
            </a:r>
            <a:endParaRPr lang="en-GB" dirty="0"/>
          </a:p>
        </p:txBody>
      </p:sp>
      <p:sp>
        <p:nvSpPr>
          <p:cNvPr id="3" name="Date Placeholder 2"/>
          <p:cNvSpPr>
            <a:spLocks noGrp="1"/>
          </p:cNvSpPr>
          <p:nvPr>
            <p:ph type="dt" sz="quarter" idx="1"/>
          </p:nvPr>
        </p:nvSpPr>
        <p:spPr>
          <a:xfrm>
            <a:off x="5622803" y="1"/>
            <a:ext cx="4301543" cy="333454"/>
          </a:xfrm>
          <a:prstGeom prst="rect">
            <a:avLst/>
          </a:prstGeom>
        </p:spPr>
        <p:txBody>
          <a:bodyPr vert="horz" lIns="91432" tIns="45715" rIns="91432" bIns="45715" rtlCol="0"/>
          <a:lstStyle>
            <a:lvl1pPr algn="r">
              <a:defRPr sz="1200"/>
            </a:lvl1pPr>
          </a:lstStyle>
          <a:p>
            <a:r>
              <a:rPr lang="en-GB" smtClean="0"/>
              <a:t>02/12/2015</a:t>
            </a:r>
            <a:endParaRPr lang="en-GB"/>
          </a:p>
        </p:txBody>
      </p:sp>
    </p:spTree>
    <p:extLst>
      <p:ext uri="{BB962C8B-B14F-4D97-AF65-F5344CB8AC3E}">
        <p14:creationId xmlns:p14="http://schemas.microsoft.com/office/powerpoint/2010/main" val="40921497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301543" cy="333454"/>
          </a:xfrm>
          <a:prstGeom prst="rect">
            <a:avLst/>
          </a:prstGeom>
        </p:spPr>
        <p:txBody>
          <a:bodyPr vert="horz" lIns="91432" tIns="45715" rIns="91432" bIns="45715" rtlCol="0"/>
          <a:lstStyle>
            <a:lvl1pPr algn="l">
              <a:defRPr sz="1200"/>
            </a:lvl1pPr>
          </a:lstStyle>
          <a:p>
            <a:r>
              <a:rPr lang="en-GB" smtClean="0"/>
              <a:t>Membership Presentation for Professional Grades</a:t>
            </a:r>
            <a:endParaRPr lang="en-GB"/>
          </a:p>
        </p:txBody>
      </p:sp>
      <p:sp>
        <p:nvSpPr>
          <p:cNvPr id="3" name="Date Placeholder 2"/>
          <p:cNvSpPr>
            <a:spLocks noGrp="1"/>
          </p:cNvSpPr>
          <p:nvPr>
            <p:ph type="dt" idx="1"/>
          </p:nvPr>
        </p:nvSpPr>
        <p:spPr>
          <a:xfrm>
            <a:off x="5622803" y="1"/>
            <a:ext cx="4301543" cy="333454"/>
          </a:xfrm>
          <a:prstGeom prst="rect">
            <a:avLst/>
          </a:prstGeom>
        </p:spPr>
        <p:txBody>
          <a:bodyPr vert="horz" lIns="91432" tIns="45715" rIns="91432" bIns="45715" rtlCol="0"/>
          <a:lstStyle>
            <a:lvl1pPr algn="r">
              <a:defRPr sz="1200"/>
            </a:lvl1pPr>
          </a:lstStyle>
          <a:p>
            <a:r>
              <a:rPr lang="en-GB" smtClean="0"/>
              <a:t>02/12/2015</a:t>
            </a:r>
            <a:endParaRPr lang="en-GB"/>
          </a:p>
        </p:txBody>
      </p:sp>
      <p:sp>
        <p:nvSpPr>
          <p:cNvPr id="4" name="Slide Image Placeholder 3"/>
          <p:cNvSpPr>
            <a:spLocks noGrp="1" noRot="1" noChangeAspect="1"/>
          </p:cNvSpPr>
          <p:nvPr>
            <p:ph type="sldImg" idx="2"/>
          </p:nvPr>
        </p:nvSpPr>
        <p:spPr>
          <a:xfrm>
            <a:off x="3294063" y="498475"/>
            <a:ext cx="3338512" cy="2503488"/>
          </a:xfrm>
          <a:prstGeom prst="rect">
            <a:avLst/>
          </a:prstGeom>
          <a:noFill/>
          <a:ln w="12700">
            <a:solidFill>
              <a:prstClr val="black"/>
            </a:solidFill>
          </a:ln>
        </p:spPr>
        <p:txBody>
          <a:bodyPr vert="horz" lIns="91432" tIns="45715" rIns="91432" bIns="45715" rtlCol="0" anchor="ctr"/>
          <a:lstStyle/>
          <a:p>
            <a:endParaRPr lang="en-GB"/>
          </a:p>
        </p:txBody>
      </p:sp>
      <p:sp>
        <p:nvSpPr>
          <p:cNvPr id="5" name="Notes Placeholder 4"/>
          <p:cNvSpPr>
            <a:spLocks noGrp="1"/>
          </p:cNvSpPr>
          <p:nvPr>
            <p:ph type="body" sz="quarter" idx="3"/>
          </p:nvPr>
        </p:nvSpPr>
        <p:spPr>
          <a:xfrm>
            <a:off x="992665" y="3167818"/>
            <a:ext cx="7941310" cy="3001090"/>
          </a:xfrm>
          <a:prstGeom prst="rect">
            <a:avLst/>
          </a:prstGeom>
        </p:spPr>
        <p:txBody>
          <a:bodyPr vert="horz" lIns="91432" tIns="45715" rIns="91432"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6334479"/>
            <a:ext cx="4301543" cy="333454"/>
          </a:xfrm>
          <a:prstGeom prst="rect">
            <a:avLst/>
          </a:prstGeom>
        </p:spPr>
        <p:txBody>
          <a:bodyPr vert="horz" lIns="91432" tIns="45715" rIns="91432" bIns="45715" rtlCol="0" anchor="b"/>
          <a:lstStyle>
            <a:lvl1pPr algn="l">
              <a:defRPr sz="1200"/>
            </a:lvl1pPr>
          </a:lstStyle>
          <a:p>
            <a:r>
              <a:rPr lang="en-GB" smtClean="0"/>
              <a:t>alexandra.spencer@rsb.org.uk</a:t>
            </a:r>
            <a:endParaRPr lang="en-GB"/>
          </a:p>
        </p:txBody>
      </p:sp>
      <p:sp>
        <p:nvSpPr>
          <p:cNvPr id="7" name="Slide Number Placeholder 6"/>
          <p:cNvSpPr>
            <a:spLocks noGrp="1"/>
          </p:cNvSpPr>
          <p:nvPr>
            <p:ph type="sldNum" sz="quarter" idx="5"/>
          </p:nvPr>
        </p:nvSpPr>
        <p:spPr>
          <a:xfrm>
            <a:off x="5622803" y="6334479"/>
            <a:ext cx="4301543" cy="333454"/>
          </a:xfrm>
          <a:prstGeom prst="rect">
            <a:avLst/>
          </a:prstGeom>
        </p:spPr>
        <p:txBody>
          <a:bodyPr vert="horz" lIns="91432" tIns="45715" rIns="91432" bIns="45715" rtlCol="0" anchor="b"/>
          <a:lstStyle>
            <a:lvl1pPr algn="r">
              <a:defRPr sz="1200"/>
            </a:lvl1pPr>
          </a:lstStyle>
          <a:p>
            <a:fld id="{208E132B-1838-4AA2-80A9-CFE37CC7ED86}" type="slidenum">
              <a:rPr lang="en-GB" smtClean="0"/>
              <a:t>‹#›</a:t>
            </a:fld>
            <a:endParaRPr lang="en-GB"/>
          </a:p>
        </p:txBody>
      </p:sp>
    </p:spTree>
    <p:extLst>
      <p:ext uri="{BB962C8B-B14F-4D97-AF65-F5344CB8AC3E}">
        <p14:creationId xmlns:p14="http://schemas.microsoft.com/office/powerpoint/2010/main" val="7812286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8A942"/>
                </a:solidFill>
              </a:rPr>
              <a:t>OPENING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rgbClr val="48A942"/>
                </a:solidFill>
              </a:rPr>
              <a:t>{insert name and grade}</a:t>
            </a:r>
          </a:p>
        </p:txBody>
      </p:sp>
    </p:spTree>
    <p:extLst>
      <p:ext uri="{BB962C8B-B14F-4D97-AF65-F5344CB8AC3E}">
        <p14:creationId xmlns:p14="http://schemas.microsoft.com/office/powerpoint/2010/main" val="247792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TOPICAL</a:t>
            </a:r>
            <a:r>
              <a:rPr lang="en-GB" baseline="0" dirty="0" smtClean="0"/>
              <a:t> NEWSLETTERS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Stay up to date with the latest science policy developments with our weekly science policy newsletter,</a:t>
            </a:r>
            <a:r>
              <a:rPr lang="en-GB" baseline="0" dirty="0" smtClean="0"/>
              <a:t> a concise breakdown on what has happened from h</a:t>
            </a:r>
            <a:r>
              <a:rPr lang="en-GB" dirty="0" smtClean="0"/>
              <a:t>ealth and biomedicine</a:t>
            </a:r>
            <a:r>
              <a:rPr lang="en-GB" baseline="0" dirty="0" smtClean="0"/>
              <a:t> to</a:t>
            </a:r>
            <a:r>
              <a:rPr lang="en-GB" dirty="0" smtClean="0"/>
              <a:t> environment and ecology, from government and parliament to research funding policy.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Subscribe to our other monthly newsletters to receive news, events, the latest grants, competitions &amp; awards.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BI-MONTHLY </a:t>
            </a:r>
            <a:r>
              <a:rPr lang="en-GB" i="1" dirty="0" smtClean="0"/>
              <a:t>THE BIOLOGIST</a:t>
            </a:r>
            <a:endParaRPr lang="en-GB" i="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All members of the Society receive a free subscription to our bimonthly peer reviewed magazine </a:t>
            </a:r>
            <a:r>
              <a:rPr lang="en-GB" i="1" dirty="0" smtClean="0"/>
              <a:t>The Biologist</a:t>
            </a:r>
            <a:r>
              <a:rPr lang="en-GB" dirty="0" smtClean="0"/>
              <a:t>. Biology is brought to life through an impressive range of review articles, whilst topical pieces discuss science policy, new developments or controversial issues.</a:t>
            </a:r>
          </a:p>
          <a:p>
            <a:pPr marL="171450" indent="-171450">
              <a:buFont typeface="Arial" panose="020B0604020202020204" pitchFamily="34" charset="0"/>
              <a:buChar char="•"/>
            </a:pPr>
            <a:r>
              <a:rPr lang="en-GB" dirty="0" smtClean="0"/>
              <a:t>Like</a:t>
            </a:r>
            <a:r>
              <a:rPr lang="en-GB" baseline="0" dirty="0" smtClean="0"/>
              <a:t> the </a:t>
            </a:r>
            <a:r>
              <a:rPr lang="en-GB" i="1" baseline="0" dirty="0" smtClean="0"/>
              <a:t>New Scientist </a:t>
            </a:r>
            <a:r>
              <a:rPr lang="en-GB" i="0" baseline="0" dirty="0" smtClean="0"/>
              <a:t>of Biology, looking at areas of the life sciences you may not have covered since school!</a:t>
            </a:r>
          </a:p>
          <a:p>
            <a:pPr marL="0" indent="0">
              <a:buFont typeface="Arial" panose="020B0604020202020204" pitchFamily="34" charset="0"/>
              <a:buNone/>
            </a:pPr>
            <a:endParaRPr lang="en-GB" dirty="0"/>
          </a:p>
          <a:p>
            <a:r>
              <a:rPr lang="en-GB" dirty="0" smtClean="0"/>
              <a:t>JOURNAL</a:t>
            </a:r>
            <a:r>
              <a:rPr lang="en-GB" baseline="0" dirty="0" smtClean="0"/>
              <a:t> OF BIOLOGICAL EDUCATION</a:t>
            </a:r>
          </a:p>
          <a:p>
            <a:pPr marL="171450" indent="-171450">
              <a:buFont typeface="Arial" panose="020B0604020202020204" pitchFamily="34" charset="0"/>
              <a:buChar char="•"/>
            </a:pPr>
            <a:r>
              <a:rPr lang="en-GB" dirty="0" smtClean="0"/>
              <a:t>The Journal of Biological Education is an international journal that publishes the latest research into the teaching, learning and assessment of biology.</a:t>
            </a:r>
          </a:p>
          <a:p>
            <a:pPr marL="171450" indent="-171450">
              <a:buFont typeface="Arial" panose="020B0604020202020204" pitchFamily="34" charset="0"/>
              <a:buChar char="•"/>
            </a:pPr>
            <a:r>
              <a:rPr lang="en-GB" dirty="0" smtClean="0"/>
              <a:t>Members receive a reduced fee subscription</a:t>
            </a:r>
            <a:r>
              <a:rPr lang="en-GB" baseline="0" dirty="0" smtClean="0"/>
              <a:t> price. </a:t>
            </a:r>
            <a:endParaRPr lang="en-GB" dirty="0" smtClean="0"/>
          </a:p>
        </p:txBody>
      </p:sp>
    </p:spTree>
    <p:extLst>
      <p:ext uri="{BB962C8B-B14F-4D97-AF65-F5344CB8AC3E}">
        <p14:creationId xmlns:p14="http://schemas.microsoft.com/office/powerpoint/2010/main" val="87806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3D7D"/>
                </a:solidFill>
              </a:rPr>
              <a:t>POST-NOMINAL LETTERS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srgbClr val="003D7D"/>
                </a:solidFill>
              </a:rPr>
              <a:t>Boost your professional recognition by using our post-nominal letters</a:t>
            </a:r>
          </a:p>
          <a:p>
            <a:endParaRPr lang="en-GB" dirty="0" smtClean="0"/>
          </a:p>
          <a:p>
            <a:r>
              <a:rPr lang="en-GB" dirty="0" smtClean="0"/>
              <a:t>PROFESSIONAL REGISTERS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These recognise the range of knowledge, experience and professionalism that are sought after by employers and demanded by the </a:t>
            </a:r>
            <a:r>
              <a:rPr lang="en-GB" sz="1200" dirty="0" smtClean="0"/>
              <a:t>public – to find out more visit www.rsb.org.uk/registers </a:t>
            </a:r>
            <a:endParaRPr lang="en-GB"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We run our own professional register Chartered Biologist, </a:t>
            </a:r>
            <a:r>
              <a:rPr lang="en-GB" sz="1200" baseline="0" dirty="0" smtClean="0"/>
              <a:t>the Science Council Registers for Registered and Chartered Scientist, and other registers such as Qualified Person.</a:t>
            </a:r>
            <a:endParaRPr lang="en-GB" sz="1200" dirty="0" smtClean="0"/>
          </a:p>
          <a:p>
            <a:endParaRPr lang="en-GB" dirty="0" smtClean="0"/>
          </a:p>
          <a:p>
            <a:r>
              <a:rPr lang="en-GB" dirty="0" smtClean="0"/>
              <a:t>CPD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rgbClr val="48A942"/>
                </a:solidFill>
              </a:rPr>
              <a:t>Continue</a:t>
            </a:r>
            <a:r>
              <a:rPr lang="en-GB" sz="1200" baseline="0" dirty="0" smtClean="0">
                <a:solidFill>
                  <a:srgbClr val="48A942"/>
                </a:solidFill>
              </a:rPr>
              <a:t> your</a:t>
            </a:r>
            <a:r>
              <a:rPr lang="en-GB" sz="1200" dirty="0" smtClean="0">
                <a:solidFill>
                  <a:srgbClr val="48A942"/>
                </a:solidFill>
              </a:rPr>
              <a:t> Professional Development as a member and </a:t>
            </a:r>
            <a:r>
              <a:rPr lang="en-GB" sz="1200" b="1" dirty="0" smtClean="0">
                <a:solidFill>
                  <a:srgbClr val="003D7D"/>
                </a:solidFill>
                <a:cs typeface="Arial" pitchFamily="34" charset="0"/>
              </a:rPr>
              <a:t>save </a:t>
            </a:r>
            <a:r>
              <a:rPr lang="en-GB" sz="1200" dirty="0" smtClean="0">
                <a:solidFill>
                  <a:srgbClr val="48A942"/>
                </a:solidFill>
                <a:cs typeface="Arial" pitchFamily="34" charset="0"/>
              </a:rPr>
              <a:t>50% off our training courses.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From</a:t>
            </a:r>
            <a:r>
              <a:rPr lang="en-GB" baseline="0" dirty="0" smtClean="0"/>
              <a:t> </a:t>
            </a:r>
            <a:r>
              <a:rPr lang="en-GB" sz="1200" dirty="0" smtClean="0">
                <a:solidFill>
                  <a:srgbClr val="003D7D"/>
                </a:solidFill>
              </a:rPr>
              <a:t>Persuasive Scientific Report Writing</a:t>
            </a:r>
            <a:r>
              <a:rPr lang="en-GB" sz="1200" baseline="0" dirty="0" smtClean="0">
                <a:solidFill>
                  <a:srgbClr val="003D7D"/>
                </a:solidFill>
              </a:rPr>
              <a:t> and </a:t>
            </a:r>
            <a:r>
              <a:rPr lang="en-GB" sz="1200" dirty="0" smtClean="0">
                <a:solidFill>
                  <a:srgbClr val="003D7D"/>
                </a:solidFill>
              </a:rPr>
              <a:t>Commercial Awareness for Life Scientists,</a:t>
            </a:r>
            <a:r>
              <a:rPr lang="en-GB" sz="1200" baseline="0" dirty="0" smtClean="0">
                <a:solidFill>
                  <a:srgbClr val="003D7D"/>
                </a:solidFill>
              </a:rPr>
              <a:t> to introduction to </a:t>
            </a:r>
            <a:r>
              <a:rPr lang="en-GB" sz="1200" dirty="0" smtClean="0">
                <a:solidFill>
                  <a:srgbClr val="003D7D"/>
                </a:solidFill>
              </a:rPr>
              <a:t>Science Communication – we want you to expand your expertise.</a:t>
            </a:r>
            <a:r>
              <a:rPr lang="en-GB" sz="1200" baseline="0" dirty="0" smtClean="0">
                <a:solidFill>
                  <a:srgbClr val="003D7D"/>
                </a:solidFill>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rgbClr val="003D7D"/>
                </a:solidFill>
              </a:rPr>
              <a:t>Courses available online </a:t>
            </a:r>
            <a:endParaRPr lang="en-GB" dirty="0" smtClean="0"/>
          </a:p>
          <a:p>
            <a:endParaRPr lang="en-GB" dirty="0" smtClean="0"/>
          </a:p>
          <a:p>
            <a:r>
              <a:rPr lang="en-GB" dirty="0" smtClean="0"/>
              <a:t>TRAVEL GRANTs</a:t>
            </a:r>
          </a:p>
          <a:p>
            <a:pPr marL="171450" indent="-171450">
              <a:buFont typeface="Arial" panose="020B0604020202020204" pitchFamily="34" charset="0"/>
              <a:buChar char="•"/>
            </a:pPr>
            <a:r>
              <a:rPr lang="en-GB" sz="1200" dirty="0" smtClean="0">
                <a:solidFill>
                  <a:srgbClr val="003D7D"/>
                </a:solidFill>
              </a:rPr>
              <a:t>£500</a:t>
            </a:r>
            <a:r>
              <a:rPr lang="en-GB" sz="1200" baseline="0" dirty="0" smtClean="0">
                <a:solidFill>
                  <a:srgbClr val="003D7D"/>
                </a:solidFill>
              </a:rPr>
              <a:t> grant f</a:t>
            </a:r>
            <a:r>
              <a:rPr lang="en-GB" sz="1200" dirty="0" smtClean="0">
                <a:solidFill>
                  <a:srgbClr val="003D7D"/>
                </a:solidFill>
              </a:rPr>
              <a:t>or overseas travel in connection with biological study, teaching or research </a:t>
            </a:r>
            <a:r>
              <a:rPr lang="en-GB" sz="1200" dirty="0" smtClean="0">
                <a:solidFill>
                  <a:schemeClr val="tx1"/>
                </a:solidFill>
              </a:rPr>
              <a:t>for</a:t>
            </a:r>
            <a:r>
              <a:rPr lang="en-GB" dirty="0" smtClean="0"/>
              <a:t> those who would otherwise be unlikely to have it.</a:t>
            </a:r>
            <a:r>
              <a:rPr lang="en-GB" sz="1200" dirty="0" smtClean="0">
                <a:solidFill>
                  <a:srgbClr val="003D7D"/>
                </a:solidFill>
              </a:rPr>
              <a:t> There</a:t>
            </a:r>
            <a:r>
              <a:rPr lang="en-GB" sz="1200" baseline="0" dirty="0" smtClean="0">
                <a:solidFill>
                  <a:srgbClr val="003D7D"/>
                </a:solidFill>
              </a:rPr>
              <a:t> are 2 categories.</a:t>
            </a:r>
            <a:endParaRPr lang="en-GB" sz="1200" dirty="0" smtClean="0">
              <a:solidFill>
                <a:srgbClr val="003D7D"/>
              </a:solidFill>
            </a:endParaRPr>
          </a:p>
          <a:p>
            <a:pPr marL="685800" lvl="1" indent="-228600">
              <a:buFont typeface="+mj-lt"/>
              <a:buAutoNum type="arabicPeriod"/>
            </a:pPr>
            <a:r>
              <a:rPr lang="en-GB" dirty="0" smtClean="0"/>
              <a:t>Student affiliate and AMRSB members.</a:t>
            </a:r>
          </a:p>
          <a:p>
            <a:pPr marL="685800" lvl="1" indent="-228600">
              <a:buFont typeface="+mj-lt"/>
              <a:buAutoNum type="arabicPeriod"/>
            </a:pPr>
            <a:r>
              <a:rPr lang="en-GB" sz="1200" dirty="0" smtClean="0">
                <a:solidFill>
                  <a:srgbClr val="003D7D"/>
                </a:solidFill>
              </a:rPr>
              <a:t>MRSB members in the early stages of their research careers (0-10 years in paid employment) only.</a:t>
            </a:r>
          </a:p>
        </p:txBody>
      </p:sp>
    </p:spTree>
    <p:extLst>
      <p:ext uri="{BB962C8B-B14F-4D97-AF65-F5344CB8AC3E}">
        <p14:creationId xmlns:p14="http://schemas.microsoft.com/office/powerpoint/2010/main" val="87806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ATTEND AN RSB EVENT</a:t>
            </a:r>
          </a:p>
          <a:p>
            <a:pPr marL="171450" indent="-171450">
              <a:buFont typeface="Arial" panose="020B0604020202020204" pitchFamily="34" charset="0"/>
              <a:buChar char="•"/>
            </a:pPr>
            <a:r>
              <a:rPr lang="en-GB" dirty="0" smtClean="0"/>
              <a:t>Last year, the RSB organised more than 400 events</a:t>
            </a:r>
          </a:p>
          <a:p>
            <a:pPr marL="171450" indent="-171450">
              <a:buFont typeface="Arial" panose="020B0604020202020204" pitchFamily="34" charset="0"/>
              <a:buChar char="•"/>
            </a:pPr>
            <a:r>
              <a:rPr lang="en-GB" dirty="0" smtClean="0"/>
              <a:t>Events include fundraisers, in previous years we’ve welcomed Sir David Attenborough and Sir Alec </a:t>
            </a:r>
            <a:r>
              <a:rPr lang="en-GB" dirty="0" err="1" smtClean="0"/>
              <a:t>Jeffreys</a:t>
            </a:r>
            <a:r>
              <a:rPr lang="en-GB" baseline="0" dirty="0" smtClean="0"/>
              <a:t> for an evening exploring their careers and discoveries. </a:t>
            </a:r>
            <a:endParaRPr lang="en-GB" dirty="0" smtClean="0"/>
          </a:p>
          <a:p>
            <a:pPr marL="171450" indent="-171450">
              <a:buFont typeface="Arial" panose="020B0604020202020204" pitchFamily="34" charset="0"/>
              <a:buChar char="•"/>
            </a:pPr>
            <a:r>
              <a:rPr lang="en-GB" dirty="0" smtClean="0"/>
              <a:t>Other events include our AGM,</a:t>
            </a:r>
            <a:r>
              <a:rPr lang="en-GB" baseline="0" dirty="0" smtClean="0"/>
              <a:t> </a:t>
            </a:r>
            <a:r>
              <a:rPr lang="en-GB" dirty="0" smtClean="0"/>
              <a:t>Charter Lectures and Fellow’s lunches to name</a:t>
            </a:r>
            <a:r>
              <a:rPr lang="en-GB" baseline="0" dirty="0" smtClean="0"/>
              <a:t> but a few.</a:t>
            </a:r>
            <a:endParaRPr lang="en-GB" dirty="0" smtClean="0"/>
          </a:p>
          <a:p>
            <a:pPr marL="171450" indent="-171450">
              <a:buFont typeface="Arial" panose="020B0604020202020204" pitchFamily="34" charset="0"/>
              <a:buChar char="•"/>
            </a:pPr>
            <a:endParaRPr lang="en-GB" dirty="0" smtClean="0"/>
          </a:p>
          <a:p>
            <a:r>
              <a:rPr lang="en-GB" dirty="0" smtClean="0"/>
              <a:t>GROUPS</a:t>
            </a:r>
            <a:r>
              <a:rPr lang="en-GB" baseline="0" dirty="0" smtClean="0"/>
              <a:t> AND COMMITTEE’S EVENTS</a:t>
            </a:r>
          </a:p>
          <a:p>
            <a:r>
              <a:rPr lang="en-GB" baseline="0" dirty="0" smtClean="0"/>
              <a:t>The RSB has several Special Interest Groups that run their own </a:t>
            </a:r>
            <a:r>
              <a:rPr lang="en-GB" baseline="0" dirty="0" err="1" smtClean="0"/>
              <a:t>interdiscplinary</a:t>
            </a:r>
            <a:r>
              <a:rPr lang="en-GB" baseline="0" dirty="0" smtClean="0"/>
              <a:t> events that you are welcome to attend, such as:</a:t>
            </a:r>
          </a:p>
          <a:p>
            <a:pPr marL="171450" indent="-171450">
              <a:buFont typeface="Arial" panose="020B0604020202020204" pitchFamily="34" charset="0"/>
              <a:buChar char="•"/>
            </a:pPr>
            <a:r>
              <a:rPr lang="en-GB" baseline="0" dirty="0" smtClean="0"/>
              <a:t>UK Plant Sciences Federation</a:t>
            </a:r>
          </a:p>
          <a:p>
            <a:pPr marL="171450" indent="-171450">
              <a:buFont typeface="Arial" panose="020B0604020202020204" pitchFamily="34" charset="0"/>
              <a:buChar char="•"/>
            </a:pPr>
            <a:r>
              <a:rPr lang="en-GB" baseline="0" dirty="0" smtClean="0"/>
              <a:t>Natural Capital Initiative</a:t>
            </a:r>
          </a:p>
          <a:p>
            <a:pPr marL="171450" indent="-171450">
              <a:buFont typeface="Arial" panose="020B0604020202020204" pitchFamily="34" charset="0"/>
              <a:buChar char="•"/>
            </a:pPr>
            <a:r>
              <a:rPr lang="en-GB" baseline="0" dirty="0" smtClean="0"/>
              <a:t>Heads of University Biosciences</a:t>
            </a:r>
          </a:p>
          <a:p>
            <a:endParaRPr lang="en-GB" baseline="0" dirty="0" smtClean="0"/>
          </a:p>
          <a:p>
            <a:r>
              <a:rPr lang="en-GB" baseline="0" dirty="0" smtClean="0"/>
              <a:t>JOIN YOUR REGIONAL BRANCH</a:t>
            </a:r>
            <a:endParaRPr lang="en-GB"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There are </a:t>
            </a:r>
            <a:r>
              <a:rPr lang="en-GB" sz="1200" kern="1200" dirty="0" smtClean="0">
                <a:solidFill>
                  <a:schemeClr val="tx1"/>
                </a:solidFill>
                <a:effectLst/>
                <a:latin typeface="+mn-lt"/>
                <a:ea typeface="+mn-ea"/>
                <a:cs typeface="+mn-cs"/>
              </a:rPr>
              <a:t>19 </a:t>
            </a:r>
            <a:r>
              <a:rPr lang="en-GB" sz="1200" kern="1200" dirty="0" smtClean="0">
                <a:solidFill>
                  <a:schemeClr val="tx1"/>
                </a:solidFill>
                <a:effectLst/>
                <a:latin typeface="+mn-lt"/>
                <a:ea typeface="+mn-ea"/>
                <a:cs typeface="+mn-cs"/>
              </a:rPr>
              <a:t>regional branches across the UK, with one in Hong Kong and Australia. {you</a:t>
            </a:r>
            <a:r>
              <a:rPr lang="en-GB" sz="1200" kern="1200" baseline="0" dirty="0" smtClean="0">
                <a:solidFill>
                  <a:schemeClr val="tx1"/>
                </a:solidFill>
                <a:effectLst/>
                <a:latin typeface="+mn-lt"/>
                <a:ea typeface="+mn-ea"/>
                <a:cs typeface="+mn-cs"/>
              </a:rPr>
              <a:t> can find your regional branch here: </a:t>
            </a:r>
            <a:r>
              <a:rPr lang="en-GB" sz="1200" kern="1200" baseline="0" dirty="0" smtClean="0">
                <a:solidFill>
                  <a:schemeClr val="tx1"/>
                </a:solidFill>
                <a:effectLst/>
                <a:latin typeface="+mn-lt"/>
                <a:ea typeface="+mn-ea"/>
                <a:cs typeface="+mn-cs"/>
              </a:rPr>
              <a:t>www.rsb.org.uk/regional-activity)</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Once you become an elected member, you can get involved with your regional branch to</a:t>
            </a:r>
            <a:r>
              <a:rPr lang="en-GB" sz="1200" kern="1200" baseline="0" dirty="0" smtClean="0">
                <a:solidFill>
                  <a:schemeClr val="tx1"/>
                </a:solidFill>
                <a:effectLst/>
                <a:latin typeface="+mn-lt"/>
                <a:ea typeface="+mn-ea"/>
                <a:cs typeface="+mn-cs"/>
              </a:rPr>
              <a:t> help create events or </a:t>
            </a:r>
            <a:r>
              <a:rPr lang="en-GB" sz="1200" kern="1200" baseline="0" dirty="0" smtClean="0">
                <a:solidFill>
                  <a:schemeClr val="tx1"/>
                </a:solidFill>
                <a:effectLst/>
                <a:latin typeface="+mn-lt"/>
                <a:ea typeface="+mn-ea"/>
                <a:cs typeface="+mn-cs"/>
              </a:rPr>
              <a:t>projects engaging biologists and the public.</a:t>
            </a:r>
            <a:endParaRPr lang="en-GB" dirty="0" smtClean="0"/>
          </a:p>
        </p:txBody>
      </p:sp>
    </p:spTree>
    <p:extLst>
      <p:ext uri="{BB962C8B-B14F-4D97-AF65-F5344CB8AC3E}">
        <p14:creationId xmlns:p14="http://schemas.microsoft.com/office/powerpoint/2010/main" val="878066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 REGIONAL BRANCH</a:t>
            </a:r>
          </a:p>
          <a:p>
            <a:pPr marL="171450" indent="-171450">
              <a:buFont typeface="Arial" panose="020B0604020202020204" pitchFamily="34" charset="0"/>
              <a:buChar char="•"/>
            </a:pPr>
            <a:r>
              <a:rPr lang="en-GB" dirty="0" smtClean="0"/>
              <a:t>{Find your regional branch here: https://www.rsb.org.uk/regional-activity and </a:t>
            </a:r>
            <a:r>
              <a:rPr lang="en-GB" baseline="0" dirty="0" smtClean="0"/>
              <a:t>input a contact email, upcoming events, recent events and some pictures}</a:t>
            </a:r>
            <a:endParaRPr lang="en-GB" dirty="0"/>
          </a:p>
        </p:txBody>
      </p:sp>
    </p:spTree>
    <p:extLst>
      <p:ext uri="{BB962C8B-B14F-4D97-AF65-F5344CB8AC3E}">
        <p14:creationId xmlns:p14="http://schemas.microsoft.com/office/powerpoint/2010/main" val="3610716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REGIONAL GRANT SCHEME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If you have an idea for an event for Biology Week</a:t>
            </a:r>
            <a:r>
              <a:rPr lang="en-GB" sz="1200" kern="1200" baseline="0" dirty="0" smtClean="0">
                <a:solidFill>
                  <a:schemeClr val="tx1"/>
                </a:solidFill>
                <a:effectLst/>
                <a:latin typeface="+mn-lt"/>
                <a:ea typeface="+mn-ea"/>
                <a:cs typeface="+mn-cs"/>
              </a:rPr>
              <a:t> 2018, or a local science engagement event </a:t>
            </a:r>
            <a:r>
              <a:rPr lang="en-GB" sz="1200" kern="1200" dirty="0" smtClean="0">
                <a:solidFill>
                  <a:schemeClr val="tx1"/>
                </a:solidFill>
                <a:effectLst/>
                <a:latin typeface="+mn-lt"/>
                <a:ea typeface="+mn-ea"/>
                <a:cs typeface="+mn-cs"/>
              </a:rPr>
              <a:t>and are looking for some additional funds to help make it a success, you can apply for either a</a:t>
            </a:r>
            <a:r>
              <a:rPr lang="en-GB" sz="1200" kern="1200" baseline="0" dirty="0" smtClean="0">
                <a:solidFill>
                  <a:schemeClr val="tx1"/>
                </a:solidFill>
                <a:effectLst/>
                <a:latin typeface="+mn-lt"/>
                <a:ea typeface="+mn-ea"/>
                <a:cs typeface="+mn-cs"/>
              </a:rPr>
              <a:t> s</a:t>
            </a:r>
            <a:r>
              <a:rPr lang="en-GB" sz="1200" kern="1200" dirty="0" smtClean="0">
                <a:solidFill>
                  <a:schemeClr val="tx1"/>
                </a:solidFill>
                <a:effectLst/>
                <a:latin typeface="+mn-lt"/>
                <a:ea typeface="+mn-ea"/>
                <a:cs typeface="+mn-cs"/>
              </a:rPr>
              <a:t>mall grant of £50 - £200 or a full grant of £201 - £500.</a:t>
            </a:r>
            <a:endParaRPr lang="en-GB" dirty="0" smtClean="0"/>
          </a:p>
          <a:p>
            <a:endParaRPr lang="en-GB" dirty="0" smtClean="0"/>
          </a:p>
          <a:p>
            <a:r>
              <a:rPr lang="en-GB" dirty="0" smtClean="0"/>
              <a:t>HANDS</a:t>
            </a:r>
            <a:r>
              <a:rPr lang="en-GB" baseline="0" dirty="0" smtClean="0"/>
              <a:t> ON SCIENCE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Biology Week showcases the important and amazing world of the biosciences, getting everyone from children to professional biologists involved in fun and interesting life science activities.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We run a range of awards and competitions for our members and biology enthusiasts, </a:t>
            </a:r>
            <a:r>
              <a:rPr lang="en-GB" baseline="0" dirty="0" smtClean="0"/>
              <a:t>such as the </a:t>
            </a:r>
            <a:r>
              <a:rPr lang="en-GB" dirty="0" smtClean="0"/>
              <a:t>Science Communication Awards,</a:t>
            </a:r>
            <a:r>
              <a:rPr lang="en-GB" baseline="0" dirty="0" smtClean="0"/>
              <a:t> </a:t>
            </a:r>
            <a:r>
              <a:rPr lang="en-GB" dirty="0" smtClean="0"/>
              <a:t>Photography Competition, HE Teacher of the Year Award and the British Biology Olympiad. </a:t>
            </a:r>
          </a:p>
          <a:p>
            <a:endParaRPr lang="en-GB" baseline="0" dirty="0" smtClean="0"/>
          </a:p>
          <a:p>
            <a:r>
              <a:rPr lang="en-GB" baseline="0" dirty="0" smtClean="0"/>
              <a:t>VOLUNTEER</a:t>
            </a:r>
          </a:p>
          <a:p>
            <a:pPr marL="171450" indent="-171450">
              <a:buFont typeface="Arial" panose="020B0604020202020204" pitchFamily="34" charset="0"/>
              <a:buChar char="•"/>
            </a:pPr>
            <a:r>
              <a:rPr lang="en-GB" dirty="0" smtClean="0"/>
              <a:t>Volunteer with the Society at a range of science fairs and festivals round the country</a:t>
            </a:r>
            <a:endParaRPr lang="en-GB" baseline="0" dirty="0" smtClean="0"/>
          </a:p>
        </p:txBody>
      </p:sp>
    </p:spTree>
    <p:extLst>
      <p:ext uri="{BB962C8B-B14F-4D97-AF65-F5344CB8AC3E}">
        <p14:creationId xmlns:p14="http://schemas.microsoft.com/office/powerpoint/2010/main" val="2797265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POLICY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The RSB wish to provide</a:t>
            </a:r>
            <a:r>
              <a:rPr lang="en-GB" baseline="0" dirty="0" smtClean="0"/>
              <a:t> a b</a:t>
            </a:r>
            <a:r>
              <a:rPr lang="en-GB" sz="1200" kern="1200" dirty="0" smtClean="0">
                <a:solidFill>
                  <a:srgbClr val="003D7D"/>
                </a:solidFill>
                <a:latin typeface="+mn-lt"/>
              </a:rPr>
              <a:t>alanced response, reflecting the views of the biosciences profession: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rgbClr val="003D7D"/>
                </a:solidFill>
                <a:latin typeface="+mn-lt"/>
              </a:rPr>
              <a:t>We</a:t>
            </a:r>
            <a:r>
              <a:rPr lang="en-GB" sz="1200" kern="1200" baseline="0" dirty="0" smtClean="0">
                <a:solidFill>
                  <a:srgbClr val="003D7D"/>
                </a:solidFill>
                <a:latin typeface="+mn-lt"/>
              </a:rPr>
              <a:t> do this i</a:t>
            </a:r>
            <a:r>
              <a:rPr lang="en-GB" sz="1200" kern="1200" dirty="0" smtClean="0">
                <a:solidFill>
                  <a:srgbClr val="003D7D"/>
                </a:solidFill>
                <a:latin typeface="+mn-lt"/>
              </a:rPr>
              <a:t>n consultation with our Member Organisations and Individual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rgbClr val="003D7D"/>
                </a:solidFill>
                <a:latin typeface="+mn-lt"/>
              </a:rPr>
              <a:t>We perform</a:t>
            </a:r>
            <a:r>
              <a:rPr lang="en-GB" sz="1200" kern="1200" baseline="0" dirty="0" smtClean="0">
                <a:solidFill>
                  <a:srgbClr val="003D7D"/>
                </a:solidFill>
                <a:latin typeface="+mn-lt"/>
              </a:rPr>
              <a:t> both p</a:t>
            </a:r>
            <a:r>
              <a:rPr lang="en-GB" sz="1200" kern="1200" dirty="0" smtClean="0">
                <a:solidFill>
                  <a:srgbClr val="003D7D"/>
                </a:solidFill>
                <a:latin typeface="+mn-lt"/>
              </a:rPr>
              <a:t>roactive and reactive policy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rgbClr val="003D7D"/>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PARLIAMENTARY &amp; POLICY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Links Day is the largest science event on the annual Parliamentary events calendar, and is organised by the RSB on behalf of the science and technology community, bringing together scientists, learned societies and Members of Parliament.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Voice of the Future is an annual event that brings young scientists and engineers together to quiz key political figures at the Houses of Parliament about the science policy issues that matter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Throughout the year, a collaboration of several societies run a series of Policy Lunchbox lunchtime events to bring together guest speakers with those who work in science policy.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UNDERGRADUATE MEMBERSHIP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For</a:t>
            </a:r>
            <a:r>
              <a:rPr lang="en-GB" baseline="0" dirty="0" smtClean="0"/>
              <a:t> £15/year, undergraduate membership includes: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smtClean="0">
                <a:effectLst/>
                <a:ea typeface="Adobe Fan Heiti Std B"/>
                <a:cs typeface="Arial"/>
              </a:rPr>
              <a:t>The Biologist </a:t>
            </a:r>
            <a:r>
              <a:rPr lang="en-GB" dirty="0" smtClean="0">
                <a:effectLst/>
                <a:ea typeface="Adobe Fan Heiti Std B"/>
                <a:cs typeface="Arial"/>
              </a:rPr>
              <a:t>&amp; e-newsletters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effectLst/>
                <a:ea typeface="Adobe Fan Heiti Std B"/>
                <a:cs typeface="Arial"/>
              </a:rPr>
              <a:t>Careers Conference &amp; Resources</a:t>
            </a:r>
            <a:endParaRPr lang="en-GB" dirty="0" smtClean="0">
              <a:effectLs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effectLst/>
                <a:ea typeface="Times New Roman"/>
                <a:cs typeface="Arial"/>
              </a:rPr>
              <a:t>Money off books &amp; apply for Grants</a:t>
            </a:r>
            <a:endParaRPr lang="en-GB" dirty="0" smtClean="0">
              <a:effectLs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effectLst/>
                <a:ea typeface="Times New Roman"/>
                <a:cs typeface="Arial"/>
              </a:rPr>
              <a:t>Strengthen your CV </a:t>
            </a:r>
            <a:r>
              <a:rPr lang="en-GB" dirty="0" smtClean="0">
                <a:effectLst/>
                <a:ea typeface="+mn-ea"/>
                <a:cs typeface="+mn-cs"/>
              </a:rPr>
              <a:t>and</a:t>
            </a:r>
            <a:r>
              <a:rPr lang="en-GB" baseline="0" dirty="0" smtClean="0">
                <a:effectLst/>
                <a:ea typeface="+mn-ea"/>
                <a:cs typeface="+mn-cs"/>
              </a:rPr>
              <a:t> join our network</a:t>
            </a:r>
            <a:endParaRPr lang="en-GB"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EDUCATION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The</a:t>
            </a:r>
            <a:r>
              <a:rPr lang="en-GB" baseline="0" dirty="0" smtClean="0"/>
              <a:t> RSB</a:t>
            </a:r>
            <a:r>
              <a:rPr lang="en-GB" dirty="0" smtClean="0"/>
              <a:t> are committed to supporting and encouraging the study of biology at all levels: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We are contributing to curriculum development through the work of our curriculum committee, primary working group and student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We have developed resources to support teachers and students in primary, secondary and higher education.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Students have a chance to show their brilliance in biology whilst taking part in our competitions.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Teachers can gain recognition with awards for excellence in teaching at university, secondary and primary school level and by applying for the Chartered Science Teacher register.</a:t>
            </a:r>
          </a:p>
        </p:txBody>
      </p:sp>
    </p:spTree>
    <p:extLst>
      <p:ext uri="{BB962C8B-B14F-4D97-AF65-F5344CB8AC3E}">
        <p14:creationId xmlns:p14="http://schemas.microsoft.com/office/powerpoint/2010/main" val="878066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SUMMARISE, THESE ARE THE FOUR KEY AREAS THE ROYAL SOCIETY OF BIOLOGY WORKS IN</a:t>
            </a:r>
          </a:p>
        </p:txBody>
      </p:sp>
    </p:spTree>
    <p:extLst>
      <p:ext uri="{BB962C8B-B14F-4D97-AF65-F5344CB8AC3E}">
        <p14:creationId xmlns:p14="http://schemas.microsoft.com/office/powerpoint/2010/main" val="10521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THIS IS HOW</a:t>
            </a:r>
            <a:r>
              <a:rPr lang="en-GB" baseline="0" dirty="0" smtClean="0"/>
              <a:t> YOU CAN GET INVOLVED WITH US AS A MEMBER</a:t>
            </a:r>
            <a:endParaRPr lang="en-GB" dirty="0"/>
          </a:p>
        </p:txBody>
      </p:sp>
    </p:spTree>
    <p:extLst>
      <p:ext uri="{BB962C8B-B14F-4D97-AF65-F5344CB8AC3E}">
        <p14:creationId xmlns:p14="http://schemas.microsoft.com/office/powerpoint/2010/main" val="349273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THESE ARE THE DIFFERENT GRADES OF MEMBERSHIP</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smtClean="0">
                <a:solidFill>
                  <a:schemeClr val="tx1"/>
                </a:solidFill>
                <a:effectLst/>
                <a:latin typeface="+mn-lt"/>
                <a:ea typeface="+mn-ea"/>
                <a:cs typeface="+mn-cs"/>
              </a:rPr>
              <a:t>Affiliate:</a:t>
            </a:r>
            <a:r>
              <a:rPr lang="en-GB" dirty="0" smtClean="0"/>
              <a:t> </a:t>
            </a:r>
            <a:r>
              <a:rPr lang="en-GB" sz="1200" b="0" i="0" u="none" strike="noStrike" kern="1200" dirty="0" smtClean="0">
                <a:solidFill>
                  <a:schemeClr val="tx1"/>
                </a:solidFill>
                <a:effectLst/>
                <a:latin typeface="+mn-lt"/>
                <a:ea typeface="+mn-ea"/>
                <a:cs typeface="+mn-cs"/>
              </a:rPr>
              <a:t>Anyone with an interest in the life sciences</a:t>
            </a:r>
            <a:r>
              <a:rPr lang="en-GB" dirty="0" smtClean="0"/>
              <a:t> </a:t>
            </a:r>
          </a:p>
          <a:p>
            <a:r>
              <a:rPr lang="en-GB" sz="1200" b="1" i="0" u="none" strike="noStrike" kern="1200" dirty="0" smtClean="0">
                <a:solidFill>
                  <a:schemeClr val="tx1"/>
                </a:solidFill>
                <a:effectLst/>
                <a:latin typeface="+mn-lt"/>
                <a:ea typeface="+mn-ea"/>
                <a:cs typeface="+mn-cs"/>
              </a:rPr>
              <a:t>Student Affiliate:</a:t>
            </a:r>
            <a:r>
              <a:rPr lang="en-GB" dirty="0" smtClean="0"/>
              <a:t> </a:t>
            </a:r>
            <a:r>
              <a:rPr lang="en-GB" sz="1200" b="0" i="0" u="none" strike="noStrike" kern="1200" dirty="0" smtClean="0">
                <a:solidFill>
                  <a:schemeClr val="tx1"/>
                </a:solidFill>
                <a:effectLst/>
                <a:latin typeface="+mn-lt"/>
                <a:ea typeface="+mn-ea"/>
                <a:cs typeface="+mn-cs"/>
              </a:rPr>
              <a:t>HEI student studying a biology-related subject</a:t>
            </a:r>
            <a:r>
              <a:rPr lang="en-GB" dirty="0" smtClean="0"/>
              <a:t> </a:t>
            </a:r>
          </a:p>
          <a:p>
            <a:r>
              <a:rPr lang="en-GB" sz="1200" b="1" i="0" u="none" strike="noStrike" kern="1200" dirty="0" smtClean="0">
                <a:solidFill>
                  <a:schemeClr val="tx1"/>
                </a:solidFill>
                <a:effectLst/>
                <a:latin typeface="+mn-lt"/>
                <a:ea typeface="+mn-ea"/>
                <a:cs typeface="+mn-cs"/>
              </a:rPr>
              <a:t>Associate (AMRSB):</a:t>
            </a:r>
            <a:r>
              <a:rPr lang="en-GB" dirty="0" smtClean="0"/>
              <a:t> </a:t>
            </a:r>
            <a:r>
              <a:rPr lang="en-GB" sz="1200" b="0" i="0" u="none" strike="noStrike" kern="1200" dirty="0" smtClean="0">
                <a:solidFill>
                  <a:schemeClr val="tx1"/>
                </a:solidFill>
                <a:effectLst/>
                <a:latin typeface="+mn-lt"/>
                <a:ea typeface="+mn-ea"/>
                <a:cs typeface="+mn-cs"/>
              </a:rPr>
              <a:t>Awarded a degree containing at least 50% biology in the final two years of study. Also a CPD route</a:t>
            </a:r>
            <a:r>
              <a:rPr lang="en-GB" dirty="0" smtClean="0"/>
              <a:t> </a:t>
            </a:r>
          </a:p>
          <a:p>
            <a:r>
              <a:rPr lang="en-GB" sz="1200" b="1" i="0" u="none" strike="noStrike" kern="1200" dirty="0" smtClean="0">
                <a:solidFill>
                  <a:schemeClr val="tx1"/>
                </a:solidFill>
                <a:effectLst/>
                <a:latin typeface="+mn-lt"/>
                <a:ea typeface="+mn-ea"/>
                <a:cs typeface="+mn-cs"/>
              </a:rPr>
              <a:t>Member (MRSB):</a:t>
            </a:r>
            <a:r>
              <a:rPr lang="en-GB" dirty="0" smtClean="0"/>
              <a:t> </a:t>
            </a:r>
            <a:r>
              <a:rPr lang="en-GB" sz="1200" b="0" i="0" u="none" strike="noStrike" kern="1200" dirty="0" smtClean="0">
                <a:solidFill>
                  <a:schemeClr val="tx1"/>
                </a:solidFill>
                <a:effectLst/>
                <a:latin typeface="+mn-lt"/>
                <a:ea typeface="+mn-ea"/>
                <a:cs typeface="+mn-cs"/>
              </a:rPr>
              <a:t>Graduate in a bioscience subject with at least three years’ postgrad experience. Also a CPD route</a:t>
            </a:r>
            <a:r>
              <a:rPr lang="en-GB" dirty="0" smtClean="0"/>
              <a:t> </a:t>
            </a:r>
          </a:p>
          <a:p>
            <a:r>
              <a:rPr lang="en-GB" sz="1200" b="1" i="0" u="none" strike="noStrike" kern="1200" dirty="0" smtClean="0">
                <a:solidFill>
                  <a:schemeClr val="tx1"/>
                </a:solidFill>
                <a:effectLst/>
                <a:latin typeface="+mn-lt"/>
                <a:ea typeface="+mn-ea"/>
                <a:cs typeface="+mn-cs"/>
              </a:rPr>
              <a:t>Fellowship (FRSB):</a:t>
            </a:r>
            <a:r>
              <a:rPr lang="en-GB" dirty="0" smtClean="0"/>
              <a:t> </a:t>
            </a:r>
            <a:r>
              <a:rPr lang="en-GB" sz="1200" b="0" i="0" u="none" strike="noStrike" kern="1200" dirty="0" smtClean="0">
                <a:solidFill>
                  <a:schemeClr val="tx1"/>
                </a:solidFill>
                <a:effectLst/>
                <a:latin typeface="+mn-lt"/>
                <a:ea typeface="+mn-ea"/>
                <a:cs typeface="+mn-cs"/>
              </a:rPr>
              <a:t>Prominent contribution to the advancement of the biological sciences, at least five years’ experience in a position of senior responsibility</a:t>
            </a:r>
            <a:r>
              <a:rPr lang="en-GB" dirty="0" smtClean="0"/>
              <a:t> </a:t>
            </a:r>
          </a:p>
          <a:p>
            <a:endParaRPr lang="en-GB" dirty="0" smtClean="0"/>
          </a:p>
          <a:p>
            <a:r>
              <a:rPr lang="en-GB" dirty="0" smtClean="0"/>
              <a:t>You can use the Membership benefits spreadsheet</a:t>
            </a:r>
            <a:r>
              <a:rPr lang="en-GB" baseline="0" dirty="0" smtClean="0"/>
              <a:t> for more </a:t>
            </a:r>
            <a:r>
              <a:rPr lang="en-GB" baseline="0" dirty="0" err="1" smtClean="0"/>
              <a:t>indepth</a:t>
            </a:r>
            <a:r>
              <a:rPr lang="en-GB" baseline="0" dirty="0" smtClean="0"/>
              <a:t> information</a:t>
            </a:r>
          </a:p>
          <a:p>
            <a:endParaRPr lang="en-GB" dirty="0" smtClean="0"/>
          </a:p>
          <a:p>
            <a:r>
              <a:rPr lang="en-GB" dirty="0" smtClean="0"/>
              <a:t>DISCOUNTS are available if you are a Recent Graduate &lt;2 years, Masters or </a:t>
            </a:r>
            <a:r>
              <a:rPr lang="en-GB" dirty="0" err="1" smtClean="0"/>
              <a:t>Phd</a:t>
            </a:r>
            <a:r>
              <a:rPr lang="en-GB" dirty="0" smtClean="0"/>
              <a:t> Student, in Unpaid Employment, Retired or on a Career Break, or a member of one of our Member Organisations.</a:t>
            </a:r>
          </a:p>
          <a:p>
            <a:endParaRPr lang="en-GB" dirty="0"/>
          </a:p>
        </p:txBody>
      </p:sp>
    </p:spTree>
    <p:extLst>
      <p:ext uri="{BB962C8B-B14F-4D97-AF65-F5344CB8AC3E}">
        <p14:creationId xmlns:p14="http://schemas.microsoft.com/office/powerpoint/2010/main" val="2410831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MEMBERS</a:t>
            </a:r>
          </a:p>
          <a:p>
            <a:r>
              <a:rPr lang="en-GB" dirty="0" smtClean="0"/>
              <a:t>- Range from interested members</a:t>
            </a:r>
            <a:r>
              <a:rPr lang="en-GB" baseline="0" dirty="0" smtClean="0"/>
              <a:t> of the public, to Nobel Laureates, PhDs to PIs, Teachers and students alike. </a:t>
            </a:r>
            <a:endParaRPr lang="en-GB" dirty="0" smtClean="0"/>
          </a:p>
        </p:txBody>
      </p:sp>
    </p:spTree>
    <p:extLst>
      <p:ext uri="{BB962C8B-B14F-4D97-AF65-F5344CB8AC3E}">
        <p14:creationId xmlns:p14="http://schemas.microsoft.com/office/powerpoint/2010/main" val="44529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a:t>
            </a:r>
          </a:p>
          <a:p>
            <a:pPr marL="171450" indent="-171450">
              <a:buFont typeface="Arial" panose="020B0604020202020204" pitchFamily="34" charset="0"/>
              <a:buChar char="•"/>
            </a:pPr>
            <a:r>
              <a:rPr lang="en-GB" dirty="0" smtClean="0"/>
              <a:t>“This talk will help you</a:t>
            </a:r>
            <a:r>
              <a:rPr lang="en-GB" baseline="0" dirty="0" smtClean="0"/>
              <a:t> find out:…”</a:t>
            </a:r>
            <a:endParaRPr lang="en-GB" dirty="0"/>
          </a:p>
        </p:txBody>
      </p:sp>
    </p:spTree>
    <p:extLst>
      <p:ext uri="{BB962C8B-B14F-4D97-AF65-F5344CB8AC3E}">
        <p14:creationId xmlns:p14="http://schemas.microsoft.com/office/powerpoint/2010/main" val="888945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YOU’RE INTERESTED, PLEASE FILL OUT THIS FORM AND HAND BACK TO ONE OF US. </a:t>
            </a:r>
          </a:p>
          <a:p>
            <a:endParaRPr lang="en-GB" dirty="0" smtClean="0"/>
          </a:p>
          <a:p>
            <a:r>
              <a:rPr lang="en-GB" dirty="0" smtClean="0"/>
              <a:t>The RSB will email</a:t>
            </a:r>
            <a:r>
              <a:rPr lang="en-GB" baseline="0" dirty="0" smtClean="0"/>
              <a:t> you, asking to complete your application online.</a:t>
            </a:r>
          </a:p>
          <a:p>
            <a:endParaRPr lang="en-GB" baseline="0" dirty="0" smtClean="0"/>
          </a:p>
          <a:p>
            <a:r>
              <a:rPr lang="en-GB" baseline="0" dirty="0" smtClean="0"/>
              <a:t>Save £15 by completing this form, as RSB will remove the extra administration fee. </a:t>
            </a:r>
            <a:endParaRPr lang="en-GB" dirty="0" smtClean="0"/>
          </a:p>
        </p:txBody>
      </p:sp>
    </p:spTree>
    <p:extLst>
      <p:ext uri="{BB962C8B-B14F-4D97-AF65-F5344CB8AC3E}">
        <p14:creationId xmlns:p14="http://schemas.microsoft.com/office/powerpoint/2010/main" val="4068105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cs typeface="Arial" pitchFamily="34" charset="0"/>
              </a:rPr>
              <a:t>SO, PLEASE DO JOIN YOUR PROFESSIONAL ASSOCIATION, SUPPORT THE LIFE SCIENCES AND BECOME</a:t>
            </a:r>
            <a:r>
              <a:rPr lang="en-GB" sz="1200" baseline="0" dirty="0" smtClean="0">
                <a:cs typeface="Arial" pitchFamily="34" charset="0"/>
              </a:rPr>
              <a:t> A MEMBER OF THE ROYAL SOCIETY OF BIOLOGY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cs typeface="Arial" pitchFamily="34" charset="0"/>
              </a:rPr>
              <a:t>{insert your email address}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cs typeface="Arial" pitchFamily="34" charset="0"/>
            </a:endParaRPr>
          </a:p>
        </p:txBody>
      </p:sp>
    </p:spTree>
    <p:extLst>
      <p:ext uri="{BB962C8B-B14F-4D97-AF65-F5344CB8AC3E}">
        <p14:creationId xmlns:p14="http://schemas.microsoft.com/office/powerpoint/2010/main" val="4123890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a:t>
            </a:r>
            <a:r>
              <a:rPr lang="en-GB" baseline="0" dirty="0" smtClean="0"/>
              <a:t> YOU</a:t>
            </a:r>
            <a:endParaRPr lang="en-GB" dirty="0"/>
          </a:p>
        </p:txBody>
      </p:sp>
    </p:spTree>
    <p:extLst>
      <p:ext uri="{BB962C8B-B14F-4D97-AF65-F5344CB8AC3E}">
        <p14:creationId xmlns:p14="http://schemas.microsoft.com/office/powerpoint/2010/main" val="267001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a:t>
            </a:r>
            <a:r>
              <a:rPr lang="en-GB" baseline="0" dirty="0" smtClean="0"/>
              <a:t> I ELIGIBLE TO BECOME A MEMBER?</a:t>
            </a:r>
            <a:endParaRPr lang="en-GB" dirty="0" smtClean="0"/>
          </a:p>
          <a:p>
            <a:pPr marL="171450" indent="-171450">
              <a:buFont typeface="Arial" panose="020B0604020202020204" pitchFamily="34" charset="0"/>
              <a:buChar char="•"/>
            </a:pPr>
            <a:r>
              <a:rPr lang="en-GB" dirty="0" smtClean="0"/>
              <a:t>I</a:t>
            </a:r>
            <a:r>
              <a:rPr lang="en-GB" baseline="0" dirty="0" smtClean="0"/>
              <a:t> am often asked, “If I don’t have the word ‘biologist’ in my title, does it mean I can’t become a member of the RSB?”</a:t>
            </a:r>
          </a:p>
          <a:p>
            <a:pPr marL="171450" indent="-171450">
              <a:buFont typeface="Arial" panose="020B0604020202020204" pitchFamily="34" charset="0"/>
              <a:buChar char="•"/>
            </a:pPr>
            <a:r>
              <a:rPr lang="en-GB" baseline="0" dirty="0" smtClean="0"/>
              <a:t>Up here are the different disciplines we promote, and our members work in - all of them are united by a core appreciation </a:t>
            </a:r>
            <a:r>
              <a:rPr lang="en-GB" baseline="0" dirty="0" smtClean="0"/>
              <a:t>and understanding of </a:t>
            </a:r>
            <a:r>
              <a:rPr lang="en-GB" baseline="0" dirty="0" smtClean="0"/>
              <a:t>biology, but the applications look very different! </a:t>
            </a:r>
          </a:p>
          <a:p>
            <a:pPr marL="171450" indent="-171450">
              <a:buFont typeface="Arial" panose="020B0604020202020204" pitchFamily="34" charset="0"/>
              <a:buChar char="•"/>
            </a:pPr>
            <a:r>
              <a:rPr lang="en-GB" baseline="0" dirty="0" smtClean="0"/>
              <a:t>So if any words there relate to what you do, or what you’re interested in, then you’re absolutely welcome to become a member of the Royal Society of Biology</a:t>
            </a:r>
            <a:endParaRPr lang="en-GB" dirty="0"/>
          </a:p>
        </p:txBody>
      </p:sp>
    </p:spTree>
    <p:extLst>
      <p:ext uri="{BB962C8B-B14F-4D97-AF65-F5344CB8AC3E}">
        <p14:creationId xmlns:p14="http://schemas.microsoft.com/office/powerpoint/2010/main" val="364801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a:t>
            </a:r>
            <a:r>
              <a:rPr lang="en-GB" baseline="0" dirty="0" smtClean="0"/>
              <a:t> HISTORY</a:t>
            </a:r>
          </a:p>
          <a:p>
            <a:pPr marL="171450" indent="-171450">
              <a:buFont typeface="Arial" panose="020B0604020202020204" pitchFamily="34" charset="0"/>
              <a:buChar char="•"/>
            </a:pPr>
            <a:r>
              <a:rPr lang="en-GB" baseline="0" dirty="0" smtClean="0"/>
              <a:t>Some of you may have known the Institute of Biology? They’re one of the parent organisations that became what is now known today as the Royal Society of Biology</a:t>
            </a:r>
          </a:p>
          <a:p>
            <a:pPr marL="171450" indent="-171450">
              <a:buFont typeface="Arial" panose="020B0604020202020204" pitchFamily="34" charset="0"/>
              <a:buChar char="•"/>
            </a:pPr>
            <a:r>
              <a:rPr lang="en-GB" baseline="0" dirty="0" smtClean="0"/>
              <a:t>Chemistry had the Royal Society of Chemistry, Physics had the Institute of Physics, but for the Biological Sciences, there were about 100 membership bodies.</a:t>
            </a:r>
          </a:p>
          <a:p>
            <a:pPr marL="171450" indent="-171450">
              <a:buFont typeface="Arial" panose="020B0604020202020204" pitchFamily="34" charset="0"/>
              <a:buChar char="•"/>
            </a:pPr>
            <a:r>
              <a:rPr lang="en-GB" baseline="0" dirty="0" smtClean="0"/>
              <a:t>The government and policy making organisations wanted one key organisation to convene with, so the Institute of Biology merged with the Biosciences Federation to form the Society of Biology in 2009</a:t>
            </a:r>
          </a:p>
          <a:p>
            <a:pPr marL="171450" indent="-171450">
              <a:buFont typeface="Arial" panose="020B0604020202020204" pitchFamily="34" charset="0"/>
              <a:buChar char="•"/>
            </a:pPr>
            <a:r>
              <a:rPr lang="en-GB" baseline="0" dirty="0" smtClean="0"/>
              <a:t>In 2015, we were granted our Royal title, which is a tremendous accolade for the work we are doing to fulfil our charitable initiatives and support the life sciences in the UK.</a:t>
            </a:r>
            <a:endParaRPr lang="en-GB" dirty="0"/>
          </a:p>
        </p:txBody>
      </p:sp>
    </p:spTree>
    <p:extLst>
      <p:ext uri="{BB962C8B-B14F-4D97-AF65-F5344CB8AC3E}">
        <p14:creationId xmlns:p14="http://schemas.microsoft.com/office/powerpoint/2010/main" val="19636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 STAND FOR</a:t>
            </a:r>
          </a:p>
          <a:p>
            <a:pPr marL="171450" indent="-171450">
              <a:buFont typeface="Arial" panose="020B0604020202020204" pitchFamily="34" charset="0"/>
              <a:buChar char="•"/>
            </a:pPr>
            <a:r>
              <a:rPr lang="en-GB" dirty="0" smtClean="0"/>
              <a:t>Our vision and mission</a:t>
            </a:r>
            <a:endParaRPr lang="en-GB" dirty="0"/>
          </a:p>
        </p:txBody>
      </p:sp>
    </p:spTree>
    <p:extLst>
      <p:ext uri="{BB962C8B-B14F-4D97-AF65-F5344CB8AC3E}">
        <p14:creationId xmlns:p14="http://schemas.microsoft.com/office/powerpoint/2010/main" val="124286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MEMBERSHIP</a:t>
            </a:r>
          </a:p>
          <a:p>
            <a:pPr marL="171450" indent="-171450">
              <a:buFont typeface="Arial" panose="020B0604020202020204" pitchFamily="34" charset="0"/>
              <a:buChar char="•"/>
            </a:pPr>
            <a:r>
              <a:rPr lang="en-GB" dirty="0" smtClean="0"/>
              <a:t>We</a:t>
            </a:r>
            <a:r>
              <a:rPr lang="en-GB" baseline="0" dirty="0" smtClean="0"/>
              <a:t> have over </a:t>
            </a:r>
            <a:r>
              <a:rPr lang="en-GB" baseline="0" dirty="0" smtClean="0"/>
              <a:t>18,400 </a:t>
            </a:r>
            <a:r>
              <a:rPr lang="en-GB" baseline="0" dirty="0" smtClean="0"/>
              <a:t>Individual Members and 100 Organisational Members across the country… and world!</a:t>
            </a:r>
            <a:endParaRPr lang="en-GB" dirty="0" smtClean="0"/>
          </a:p>
        </p:txBody>
      </p:sp>
    </p:spTree>
    <p:extLst>
      <p:ext uri="{BB962C8B-B14F-4D97-AF65-F5344CB8AC3E}">
        <p14:creationId xmlns:p14="http://schemas.microsoft.com/office/powerpoint/2010/main" val="124286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YOURSELF IN FULL</a:t>
            </a:r>
            <a:endParaRPr lang="en-GB" dirty="0" smtClean="0"/>
          </a:p>
          <a:p>
            <a:r>
              <a:rPr lang="en-GB" dirty="0" smtClean="0"/>
              <a:t>This is an opportunity to talk</a:t>
            </a:r>
            <a:r>
              <a:rPr lang="en-GB" baseline="0" dirty="0" smtClean="0"/>
              <a:t> more about yourself and what your involvement is with the Society </a:t>
            </a:r>
          </a:p>
          <a:p>
            <a:r>
              <a:rPr lang="en-GB" baseline="0" dirty="0" smtClean="0"/>
              <a:t>You can take a few minutes to explain:</a:t>
            </a:r>
          </a:p>
          <a:p>
            <a:pPr marL="228600" indent="-228600">
              <a:buAutoNum type="arabicParenR"/>
            </a:pPr>
            <a:r>
              <a:rPr lang="en-GB" baseline="0" dirty="0" smtClean="0"/>
              <a:t>When you became a member</a:t>
            </a:r>
          </a:p>
          <a:p>
            <a:pPr marL="228600" indent="-228600">
              <a:buAutoNum type="arabicParenR"/>
            </a:pPr>
            <a:r>
              <a:rPr lang="en-GB" baseline="0" dirty="0" smtClean="0"/>
              <a:t>Why you think the society is important</a:t>
            </a:r>
          </a:p>
          <a:p>
            <a:pPr marL="228600" indent="-228600">
              <a:buAutoNum type="arabicParenR"/>
            </a:pPr>
            <a:r>
              <a:rPr lang="en-GB" baseline="0" dirty="0" smtClean="0"/>
              <a:t>What you gain most from your membership</a:t>
            </a:r>
            <a:endParaRPr lang="en-GB" dirty="0"/>
          </a:p>
        </p:txBody>
      </p:sp>
    </p:spTree>
    <p:extLst>
      <p:ext uri="{BB962C8B-B14F-4D97-AF65-F5344CB8AC3E}">
        <p14:creationId xmlns:p14="http://schemas.microsoft.com/office/powerpoint/2010/main" val="44529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FOUR KEY AREAS THE ROYAL SOCIETY OF BIOLOGY WORKS IN</a:t>
            </a:r>
            <a:endParaRPr lang="en-GB" dirty="0"/>
          </a:p>
        </p:txBody>
      </p:sp>
    </p:spTree>
    <p:extLst>
      <p:ext uri="{BB962C8B-B14F-4D97-AF65-F5344CB8AC3E}">
        <p14:creationId xmlns:p14="http://schemas.microsoft.com/office/powerpoint/2010/main" val="1000646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 MEMBER, THESE ARE THE 5 WAYS YOU CAN ENGAGE WITH THE RSB</a:t>
            </a:r>
            <a:endParaRPr lang="en-GB" dirty="0"/>
          </a:p>
        </p:txBody>
      </p:sp>
    </p:spTree>
    <p:extLst>
      <p:ext uri="{BB962C8B-B14F-4D97-AF65-F5344CB8AC3E}">
        <p14:creationId xmlns:p14="http://schemas.microsoft.com/office/powerpoint/2010/main" val="26255042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3.png"/><Relationship Id="rId4" Type="http://schemas.openxmlformats.org/officeDocument/2006/relationships/image" Target="../media/image6.jpeg"/><Relationship Id="rId9"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10000" b="100000" l="0" r="99867">
                        <a14:foregroundMark x1="31333" y1="91717" x2="31333" y2="91717"/>
                        <a14:foregroundMark x1="34267" y1="85253" x2="34267" y2="85253"/>
                        <a14:foregroundMark x1="36067" y1="90404" x2="36067" y2="90404"/>
                        <a14:foregroundMark x1="31800" y1="90303" x2="31800" y2="90303"/>
                        <a14:foregroundMark x1="33267" y1="90707" x2="34267" y2="98384"/>
                        <a14:foregroundMark x1="74733" y1="86970" x2="75067" y2="96162"/>
                        <a14:foregroundMark x1="27067" y1="67879" x2="27067" y2="67879"/>
                        <a14:foregroundMark x1="29800" y1="74646" x2="29933" y2="75152"/>
                        <a14:foregroundMark x1="48733" y1="79697" x2="48733" y2="79697"/>
                      </a14:backgroundRemoval>
                    </a14:imgEffect>
                  </a14:imgLayer>
                </a14:imgProps>
              </a:ext>
              <a:ext uri="{28A0092B-C50C-407E-A947-70E740481C1C}">
                <a14:useLocalDpi xmlns:a14="http://schemas.microsoft.com/office/drawing/2010/main" val="0"/>
              </a:ext>
            </a:extLst>
          </a:blip>
          <a:srcRect r="7487"/>
          <a:stretch/>
        </p:blipFill>
        <p:spPr bwMode="auto">
          <a:xfrm flipH="1">
            <a:off x="1016" y="332656"/>
            <a:ext cx="9165578" cy="654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userDrawn="1"/>
        </p:nvSpPr>
        <p:spPr>
          <a:xfrm>
            <a:off x="252785" y="404664"/>
            <a:ext cx="2014610" cy="369332"/>
          </a:xfrm>
          <a:prstGeom prst="rect">
            <a:avLst/>
          </a:prstGeom>
        </p:spPr>
        <p:txBody>
          <a:bodyPr wrap="square">
            <a:spAutoFit/>
          </a:bodyPr>
          <a:lstStyle/>
          <a:p>
            <a:pPr algn="ctr"/>
            <a:r>
              <a:rPr lang="en-GB" dirty="0" smtClean="0">
                <a:solidFill>
                  <a:srgbClr val="48A942"/>
                </a:solidFill>
              </a:rPr>
              <a:t>www.rsb.org.uk</a:t>
            </a:r>
            <a:endParaRPr lang="en-GB" dirty="0">
              <a:solidFill>
                <a:srgbClr val="48A942"/>
              </a:solidFill>
            </a:endParaRPr>
          </a:p>
        </p:txBody>
      </p:sp>
      <p:pic>
        <p:nvPicPr>
          <p:cNvPr id="4" name="Picture 2" descr="S:\MMC\Alexandra S\Graphics\RSB_colou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24488" y="167517"/>
            <a:ext cx="2340000" cy="88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6415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971600" y="1"/>
            <a:ext cx="5540151" cy="1052735"/>
          </a:xfrm>
          <a:prstGeom prst="rect">
            <a:avLst/>
          </a:prstGeom>
        </p:spPr>
        <p:txBody>
          <a:bodyPr>
            <a:normAutofit/>
          </a:bodyPr>
          <a:lstStyle>
            <a:lvl1pPr algn="ctr">
              <a:defRPr sz="3200"/>
            </a:lvl1pPr>
          </a:lstStyle>
          <a:p>
            <a:r>
              <a:rPr lang="en-US" dirty="0" smtClean="0"/>
              <a:t>Click to edit Master title style</a:t>
            </a:r>
            <a:endParaRPr lang="en-GB" dirty="0"/>
          </a:p>
        </p:txBody>
      </p:sp>
      <p:pic>
        <p:nvPicPr>
          <p:cNvPr id="3" name="Picture 2" descr="S:\MMC\Alexandra S\Graphics\RSB_colou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24488" y="167517"/>
            <a:ext cx="2340000" cy="88521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7"/>
          <p:cNvGrpSpPr>
            <a:grpSpLocks/>
          </p:cNvGrpSpPr>
          <p:nvPr userDrawn="1"/>
        </p:nvGrpSpPr>
        <p:grpSpPr bwMode="auto">
          <a:xfrm>
            <a:off x="0" y="6256338"/>
            <a:ext cx="9144000" cy="601662"/>
            <a:chOff x="0" y="6255939"/>
            <a:chExt cx="9144000" cy="602058"/>
          </a:xfrm>
        </p:grpSpPr>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l="2190" r="28889"/>
            <a:stretch>
              <a:fillRect/>
            </a:stretch>
          </p:blipFill>
          <p:spPr bwMode="auto">
            <a:xfrm rot="10800000">
              <a:off x="6228184"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l="2190" r="28889"/>
            <a:stretch>
              <a:fillRect/>
            </a:stretch>
          </p:blipFill>
          <p:spPr bwMode="auto">
            <a:xfrm rot="10800000" flipH="1">
              <a:off x="3312368"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l="2190" r="28889"/>
            <a:stretch>
              <a:fillRect/>
            </a:stretch>
          </p:blipFill>
          <p:spPr bwMode="auto">
            <a:xfrm rot="10800000" flipH="1">
              <a:off x="539552"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l="2190" r="28889"/>
            <a:stretch>
              <a:fillRect/>
            </a:stretch>
          </p:blipFill>
          <p:spPr bwMode="auto">
            <a:xfrm rot="10800000" flipH="1">
              <a:off x="0"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33052989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592" y="5790457"/>
            <a:ext cx="662879" cy="66287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5885661"/>
            <a:ext cx="457200" cy="457200"/>
          </a:xfrm>
          <a:prstGeom prst="rect">
            <a:avLst/>
          </a:prstGeom>
        </p:spPr>
      </p:pic>
      <p:pic>
        <p:nvPicPr>
          <p:cNvPr id="7" name="Picture 6"/>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66328"/>
            <a:ext cx="914400" cy="914400"/>
          </a:xfrm>
          <a:prstGeom prst="rect">
            <a:avLst/>
          </a:prstGeom>
          <a:noFill/>
          <a:ln>
            <a:noFill/>
          </a:ln>
        </p:spPr>
      </p:pic>
      <p:pic>
        <p:nvPicPr>
          <p:cNvPr id="8" name="Picture 7"/>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8424" y="1484784"/>
            <a:ext cx="529208" cy="529208"/>
          </a:xfrm>
          <a:prstGeom prst="rect">
            <a:avLst/>
          </a:prstGeom>
        </p:spPr>
      </p:pic>
      <p:pic>
        <p:nvPicPr>
          <p:cNvPr id="9" name="Picture 8"/>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560" y="5610944"/>
            <a:ext cx="338336" cy="338336"/>
          </a:xfrm>
          <a:prstGeom prst="rect">
            <a:avLst/>
          </a:prstGeom>
        </p:spPr>
      </p:pic>
      <p:pic>
        <p:nvPicPr>
          <p:cNvPr id="10" name="Picture 9"/>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6416" y="5750034"/>
            <a:ext cx="648072" cy="648072"/>
          </a:xfrm>
          <a:prstGeom prst="rect">
            <a:avLst/>
          </a:prstGeom>
        </p:spPr>
      </p:pic>
      <p:pic>
        <p:nvPicPr>
          <p:cNvPr id="11" name="Picture 10"/>
          <p:cNvPicPr>
            <a:picLocks noChangeAspect="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340000">
            <a:off x="267458" y="4469396"/>
            <a:ext cx="513161" cy="513161"/>
          </a:xfrm>
          <a:prstGeom prst="rect">
            <a:avLst/>
          </a:prstGeom>
        </p:spPr>
      </p:pic>
      <p:sp>
        <p:nvSpPr>
          <p:cNvPr id="13" name="Title 1"/>
          <p:cNvSpPr>
            <a:spLocks noGrp="1"/>
          </p:cNvSpPr>
          <p:nvPr>
            <p:ph type="ctrTitle"/>
          </p:nvPr>
        </p:nvSpPr>
        <p:spPr>
          <a:xfrm>
            <a:off x="971600" y="1"/>
            <a:ext cx="5540151" cy="1052735"/>
          </a:xfrm>
          <a:prstGeom prst="rect">
            <a:avLst/>
          </a:prstGeom>
        </p:spPr>
        <p:txBody>
          <a:bodyPr>
            <a:normAutofit/>
          </a:bodyPr>
          <a:lstStyle>
            <a:lvl1pPr algn="ctr">
              <a:defRPr sz="3200"/>
            </a:lvl1pPr>
          </a:lstStyle>
          <a:p>
            <a:r>
              <a:rPr lang="en-US" dirty="0" smtClean="0"/>
              <a:t>Click to edit Master title style</a:t>
            </a:r>
            <a:endParaRPr lang="en-GB" dirty="0"/>
          </a:p>
        </p:txBody>
      </p:sp>
      <p:pic>
        <p:nvPicPr>
          <p:cNvPr id="12" name="Picture 2" descr="S:\MMC\Alexandra S\Graphics\RSB_colour.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624488" y="167517"/>
            <a:ext cx="2340000" cy="88521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7"/>
          <p:cNvGrpSpPr>
            <a:grpSpLocks/>
          </p:cNvGrpSpPr>
          <p:nvPr userDrawn="1"/>
        </p:nvGrpSpPr>
        <p:grpSpPr bwMode="auto">
          <a:xfrm>
            <a:off x="0" y="6256338"/>
            <a:ext cx="9144000" cy="601662"/>
            <a:chOff x="0" y="6255939"/>
            <a:chExt cx="9144000" cy="602058"/>
          </a:xfrm>
        </p:grpSpPr>
        <p:pic>
          <p:nvPicPr>
            <p:cNvPr id="15"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l="2190" r="28889"/>
            <a:stretch>
              <a:fillRect/>
            </a:stretch>
          </p:blipFill>
          <p:spPr bwMode="auto">
            <a:xfrm rot="10800000">
              <a:off x="6228184"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l="2190" r="28889"/>
            <a:stretch>
              <a:fillRect/>
            </a:stretch>
          </p:blipFill>
          <p:spPr bwMode="auto">
            <a:xfrm rot="10800000" flipH="1">
              <a:off x="3312368"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l="2190" r="28889"/>
            <a:stretch>
              <a:fillRect/>
            </a:stretch>
          </p:blipFill>
          <p:spPr bwMode="auto">
            <a:xfrm rot="10800000" flipH="1">
              <a:off x="539552"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8"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l="2190" r="28889"/>
            <a:stretch>
              <a:fillRect/>
            </a:stretch>
          </p:blipFill>
          <p:spPr bwMode="auto">
            <a:xfrm rot="10800000" flipH="1">
              <a:off x="0"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22263235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976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41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learn.rsb.org.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mailto:xxx@rsb.org.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png"/><Relationship Id="rId10" Type="http://schemas.openxmlformats.org/officeDocument/2006/relationships/image" Target="../media/image54.jpg"/><Relationship Id="rId4" Type="http://schemas.openxmlformats.org/officeDocument/2006/relationships/image" Target="../media/image48.jpe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4860032" y="1988840"/>
            <a:ext cx="4032448" cy="1470025"/>
          </a:xfrm>
          <a:prstGeom prst="rect">
            <a:avLst/>
          </a:prstGeom>
        </p:spPr>
        <p:txBody>
          <a:bodyPr>
            <a:noAutofit/>
          </a:bodyPr>
          <a:lstStyle/>
          <a:p>
            <a:r>
              <a:rPr lang="en-GB" sz="3600" dirty="0" smtClean="0"/>
              <a:t>The Royal Society </a:t>
            </a:r>
            <a:br>
              <a:rPr lang="en-GB" sz="3600" dirty="0" smtClean="0"/>
            </a:br>
            <a:r>
              <a:rPr lang="en-GB" sz="3600" dirty="0" smtClean="0"/>
              <a:t>of Biology and you</a:t>
            </a:r>
            <a:endParaRPr lang="en-GB" sz="3600" dirty="0"/>
          </a:p>
        </p:txBody>
      </p:sp>
      <p:sp>
        <p:nvSpPr>
          <p:cNvPr id="2" name="Rectangle 1"/>
          <p:cNvSpPr/>
          <p:nvPr/>
        </p:nvSpPr>
        <p:spPr>
          <a:xfrm>
            <a:off x="4608512" y="3429000"/>
            <a:ext cx="4572000" cy="707886"/>
          </a:xfrm>
          <a:prstGeom prst="rect">
            <a:avLst/>
          </a:prstGeom>
        </p:spPr>
        <p:txBody>
          <a:bodyPr>
            <a:spAutoFit/>
          </a:bodyPr>
          <a:lstStyle/>
          <a:p>
            <a:pPr algn="ctr"/>
            <a:r>
              <a:rPr lang="en-GB" sz="2000" dirty="0" smtClean="0">
                <a:solidFill>
                  <a:srgbClr val="48A942"/>
                </a:solidFill>
              </a:rPr>
              <a:t>{insert name and grade}</a:t>
            </a:r>
          </a:p>
          <a:p>
            <a:pPr algn="ctr"/>
            <a:r>
              <a:rPr lang="en-GB" sz="2000" dirty="0">
                <a:solidFill>
                  <a:srgbClr val="48A942"/>
                </a:solidFill>
              </a:rPr>
              <a:t>Accurate as of October </a:t>
            </a:r>
            <a:r>
              <a:rPr lang="en-GB" sz="2000" dirty="0" smtClean="0">
                <a:solidFill>
                  <a:srgbClr val="48A942"/>
                </a:solidFill>
              </a:rPr>
              <a:t>2016</a:t>
            </a:r>
            <a:endParaRPr lang="en-GB" sz="2000" dirty="0">
              <a:solidFill>
                <a:srgbClr val="48A942"/>
              </a:solidFill>
            </a:endParaRPr>
          </a:p>
        </p:txBody>
      </p:sp>
    </p:spTree>
    <p:extLst>
      <p:ext uri="{BB962C8B-B14F-4D97-AF65-F5344CB8AC3E}">
        <p14:creationId xmlns:p14="http://schemas.microsoft.com/office/powerpoint/2010/main" val="3725060407"/>
      </p:ext>
    </p:extLst>
  </p:cSld>
  <p:clrMapOvr>
    <a:masterClrMapping/>
  </p:clrMapOvr>
  <mc:AlternateContent xmlns:mc="http://schemas.openxmlformats.org/markup-compatibility/2006" xmlns:p14="http://schemas.microsoft.com/office/powerpoint/2010/main">
    <mc:Choice Requires="p14">
      <p:transition spd="med" p14:dur="700" advTm="1918">
        <p:fade/>
      </p:transition>
    </mc:Choice>
    <mc:Fallback xmlns="">
      <p:transition spd="med" advTm="1918">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5813" y="44624"/>
            <a:ext cx="8192612" cy="5327105"/>
            <a:chOff x="195813" y="44624"/>
            <a:chExt cx="8192612" cy="5327105"/>
          </a:xfrm>
        </p:grpSpPr>
        <p:sp>
          <p:nvSpPr>
            <p:cNvPr id="7" name="Title 4"/>
            <p:cNvSpPr txBox="1">
              <a:spLocks/>
            </p:cNvSpPr>
            <p:nvPr/>
          </p:nvSpPr>
          <p:spPr>
            <a:xfrm>
              <a:off x="1120081" y="44624"/>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b="1" dirty="0" smtClean="0">
                  <a:solidFill>
                    <a:srgbClr val="003D7D"/>
                  </a:solidFill>
                </a:rPr>
                <a:t>Keep informed</a:t>
              </a:r>
              <a:endParaRPr lang="en-GB" b="1" dirty="0">
                <a:solidFill>
                  <a:srgbClr val="003D7D"/>
                </a:solidFill>
              </a:endParaRPr>
            </a:p>
          </p:txBody>
        </p:sp>
        <p:sp>
          <p:nvSpPr>
            <p:cNvPr id="2" name="Rectangle 1"/>
            <p:cNvSpPr/>
            <p:nvPr/>
          </p:nvSpPr>
          <p:spPr>
            <a:xfrm>
              <a:off x="3239850" y="1335251"/>
              <a:ext cx="2664296" cy="1384995"/>
            </a:xfrm>
            <a:prstGeom prst="rect">
              <a:avLst/>
            </a:prstGeom>
          </p:spPr>
          <p:txBody>
            <a:bodyPr wrap="square">
              <a:spAutoFit/>
            </a:bodyPr>
            <a:lstStyle/>
            <a:p>
              <a:pPr algn="ctr"/>
              <a:r>
                <a:rPr lang="en-GB" sz="2800" dirty="0" smtClean="0"/>
                <a:t>The </a:t>
              </a:r>
              <a:r>
                <a:rPr lang="en-GB" sz="2800" dirty="0"/>
                <a:t>Biologist bi-monthly </a:t>
              </a:r>
              <a:r>
                <a:rPr lang="en-GB" sz="2800" dirty="0" smtClean="0"/>
                <a:t>magazine</a:t>
              </a:r>
            </a:p>
          </p:txBody>
        </p:sp>
        <p:sp>
          <p:nvSpPr>
            <p:cNvPr id="3" name="Rectangle 2"/>
            <p:cNvSpPr/>
            <p:nvPr/>
          </p:nvSpPr>
          <p:spPr>
            <a:xfrm>
              <a:off x="5796136" y="1335252"/>
              <a:ext cx="2592289" cy="1384995"/>
            </a:xfrm>
            <a:prstGeom prst="rect">
              <a:avLst/>
            </a:prstGeom>
          </p:spPr>
          <p:txBody>
            <a:bodyPr wrap="square">
              <a:spAutoFit/>
            </a:bodyPr>
            <a:lstStyle/>
            <a:p>
              <a:pPr algn="ctr"/>
              <a:r>
                <a:rPr lang="en-GB" sz="2800" dirty="0"/>
                <a:t>Journal of </a:t>
              </a:r>
              <a:r>
                <a:rPr lang="en-GB" sz="2800" dirty="0" smtClean="0"/>
                <a:t/>
              </a:r>
              <a:br>
                <a:rPr lang="en-GB" sz="2800" dirty="0" smtClean="0"/>
              </a:br>
              <a:r>
                <a:rPr lang="en-GB" sz="2800" dirty="0" smtClean="0"/>
                <a:t>Biological </a:t>
              </a:r>
              <a:r>
                <a:rPr lang="en-GB" sz="2800" dirty="0"/>
                <a:t>Education</a:t>
              </a:r>
            </a:p>
          </p:txBody>
        </p:sp>
        <p:sp>
          <p:nvSpPr>
            <p:cNvPr id="4" name="Rectangle 3"/>
            <p:cNvSpPr/>
            <p:nvPr/>
          </p:nvSpPr>
          <p:spPr>
            <a:xfrm>
              <a:off x="910188" y="1335252"/>
              <a:ext cx="2464438" cy="1384995"/>
            </a:xfrm>
            <a:prstGeom prst="rect">
              <a:avLst/>
            </a:prstGeom>
          </p:spPr>
          <p:txBody>
            <a:bodyPr wrap="square">
              <a:spAutoFit/>
            </a:bodyPr>
            <a:lstStyle/>
            <a:p>
              <a:pPr algn="ctr"/>
              <a:r>
                <a:rPr lang="en-GB" sz="2800" dirty="0" smtClean="0"/>
                <a:t>Subscribe to </a:t>
              </a:r>
              <a:br>
                <a:rPr lang="en-GB" sz="2800" dirty="0" smtClean="0"/>
              </a:br>
              <a:r>
                <a:rPr lang="en-GB" sz="2800" dirty="0" smtClean="0"/>
                <a:t>topical</a:t>
              </a:r>
            </a:p>
            <a:p>
              <a:r>
                <a:rPr lang="en-GB" sz="2800" dirty="0" smtClean="0"/>
                <a:t>E-Newsletters</a:t>
              </a:r>
              <a:endParaRPr lang="en-GB" sz="2800" dirty="0"/>
            </a:p>
          </p:txBody>
        </p:sp>
        <p:pic>
          <p:nvPicPr>
            <p:cNvPr id="9" name="Picture 2"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9398" y="2853184"/>
              <a:ext cx="1691425" cy="241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864942" y="2817184"/>
              <a:ext cx="2788071" cy="2554545"/>
            </a:xfrm>
            <a:prstGeom prst="rect">
              <a:avLst/>
            </a:prstGeom>
          </p:spPr>
          <p:txBody>
            <a:bodyPr wrap="none">
              <a:spAutoFit/>
            </a:bodyPr>
            <a:lstStyle/>
            <a:p>
              <a:pPr marL="285750" lvl="0" indent="-285750">
                <a:buFont typeface="Arial" panose="020B0604020202020204" pitchFamily="34" charset="0"/>
                <a:buChar char="•"/>
              </a:pPr>
              <a:r>
                <a:rPr lang="en-GB" sz="2000" dirty="0">
                  <a:solidFill>
                    <a:srgbClr val="48A942"/>
                  </a:solidFill>
                </a:rPr>
                <a:t>Science </a:t>
              </a:r>
              <a:r>
                <a:rPr lang="en-GB" sz="2000" dirty="0" smtClean="0">
                  <a:solidFill>
                    <a:srgbClr val="48A942"/>
                  </a:solidFill>
                </a:rPr>
                <a:t>Policy</a:t>
              </a:r>
            </a:p>
            <a:p>
              <a:pPr marL="285750" indent="-285750">
                <a:buFont typeface="Arial" panose="020B0604020202020204" pitchFamily="34" charset="0"/>
                <a:buChar char="•"/>
              </a:pPr>
              <a:r>
                <a:rPr lang="en-GB" sz="2000" dirty="0">
                  <a:solidFill>
                    <a:srgbClr val="48A942"/>
                  </a:solidFill>
                </a:rPr>
                <a:t>Higher </a:t>
              </a:r>
              <a:r>
                <a:rPr lang="en-GB" sz="2000" dirty="0" smtClean="0">
                  <a:solidFill>
                    <a:srgbClr val="48A942"/>
                  </a:solidFill>
                </a:rPr>
                <a:t>Education</a:t>
              </a:r>
            </a:p>
            <a:p>
              <a:pPr marL="285750" indent="-285750">
                <a:buFont typeface="Arial" panose="020B0604020202020204" pitchFamily="34" charset="0"/>
                <a:buChar char="•"/>
              </a:pPr>
              <a:r>
                <a:rPr lang="en-GB" sz="2000" dirty="0" smtClean="0">
                  <a:solidFill>
                    <a:srgbClr val="48A942"/>
                  </a:solidFill>
                </a:rPr>
                <a:t>Membership</a:t>
              </a:r>
            </a:p>
            <a:p>
              <a:pPr marL="285750" lvl="0" indent="-285750">
                <a:buFont typeface="Arial" panose="020B0604020202020204" pitchFamily="34" charset="0"/>
                <a:buChar char="•"/>
              </a:pPr>
              <a:r>
                <a:rPr lang="en-GB" sz="2000" dirty="0">
                  <a:solidFill>
                    <a:srgbClr val="48A942"/>
                  </a:solidFill>
                </a:rPr>
                <a:t>Training &amp; Personal </a:t>
              </a:r>
              <a:br>
                <a:rPr lang="en-GB" sz="2000" dirty="0">
                  <a:solidFill>
                    <a:srgbClr val="48A942"/>
                  </a:solidFill>
                </a:rPr>
              </a:br>
              <a:r>
                <a:rPr lang="en-GB" sz="2000" dirty="0" smtClean="0">
                  <a:solidFill>
                    <a:srgbClr val="48A942"/>
                  </a:solidFill>
                </a:rPr>
                <a:t>Development</a:t>
              </a:r>
            </a:p>
            <a:p>
              <a:pPr marL="285750" lvl="0" indent="-285750">
                <a:buFont typeface="Arial" panose="020B0604020202020204" pitchFamily="34" charset="0"/>
                <a:buChar char="•"/>
              </a:pPr>
              <a:r>
                <a:rPr lang="en-GB" sz="2000" dirty="0" smtClean="0">
                  <a:solidFill>
                    <a:srgbClr val="48A942"/>
                  </a:solidFill>
                </a:rPr>
                <a:t>Industry</a:t>
              </a:r>
            </a:p>
            <a:p>
              <a:pPr marL="285750" lvl="0" indent="-285750">
                <a:buFont typeface="Arial" panose="020B0604020202020204" pitchFamily="34" charset="0"/>
                <a:buChar char="•"/>
              </a:pPr>
              <a:r>
                <a:rPr lang="en-GB" sz="2000" dirty="0" smtClean="0">
                  <a:solidFill>
                    <a:srgbClr val="48A942"/>
                  </a:solidFill>
                </a:rPr>
                <a:t>Education (schools)</a:t>
              </a:r>
            </a:p>
            <a:p>
              <a:pPr marL="285750" lvl="0" indent="-285750">
                <a:buFont typeface="Arial" panose="020B0604020202020204" pitchFamily="34" charset="0"/>
                <a:buChar char="•"/>
              </a:pPr>
              <a:r>
                <a:rPr lang="en-GB" sz="2000" dirty="0" err="1" smtClean="0">
                  <a:solidFill>
                    <a:srgbClr val="48A942"/>
                  </a:solidFill>
                </a:rPr>
                <a:t>BioNet</a:t>
              </a:r>
              <a:r>
                <a:rPr lang="en-GB" sz="2000" dirty="0" smtClean="0">
                  <a:solidFill>
                    <a:srgbClr val="48A942"/>
                  </a:solidFill>
                </a:rPr>
                <a:t> (14-19 </a:t>
              </a:r>
              <a:r>
                <a:rPr lang="en-GB" sz="2000" dirty="0" err="1" smtClean="0">
                  <a:solidFill>
                    <a:srgbClr val="48A942"/>
                  </a:solidFill>
                </a:rPr>
                <a:t>yo’s</a:t>
              </a:r>
              <a:r>
                <a:rPr lang="en-GB" sz="2000" dirty="0" smtClean="0">
                  <a:solidFill>
                    <a:srgbClr val="48A942"/>
                  </a:solidFill>
                </a:rPr>
                <a:t>)</a:t>
              </a:r>
              <a:endParaRPr lang="en-GB" sz="2000" dirty="0">
                <a:solidFill>
                  <a:srgbClr val="48A942"/>
                </a:solidFill>
              </a:endParaRPr>
            </a:p>
          </p:txBody>
        </p:sp>
        <p:pic>
          <p:nvPicPr>
            <p:cNvPr id="18" name="Picture 6" descr="Glob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13" y="213803"/>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BE 50.1 March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102" y="2817184"/>
              <a:ext cx="1686355" cy="2412000"/>
            </a:xfrm>
            <a:prstGeom prst="rect">
              <a:avLst/>
            </a:prstGeom>
            <a:noFill/>
            <a:ln>
              <a:solidFill>
                <a:srgbClr val="003D7D"/>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169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120081" y="44624"/>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b="1" dirty="0" smtClean="0">
                <a:solidFill>
                  <a:srgbClr val="003D7D"/>
                </a:solidFill>
              </a:rPr>
              <a:t>Enhance your Career</a:t>
            </a:r>
            <a:endParaRPr lang="en-GB" b="1" dirty="0">
              <a:solidFill>
                <a:srgbClr val="003D7D"/>
              </a:solidFill>
            </a:endParaRPr>
          </a:p>
        </p:txBody>
      </p:sp>
      <p:sp>
        <p:nvSpPr>
          <p:cNvPr id="2" name="Rectangle 1"/>
          <p:cNvSpPr/>
          <p:nvPr/>
        </p:nvSpPr>
        <p:spPr>
          <a:xfrm>
            <a:off x="4589074" y="1242327"/>
            <a:ext cx="3833084" cy="523220"/>
          </a:xfrm>
          <a:prstGeom prst="rect">
            <a:avLst/>
          </a:prstGeom>
        </p:spPr>
        <p:txBody>
          <a:bodyPr wrap="square">
            <a:spAutoFit/>
          </a:bodyPr>
          <a:lstStyle/>
          <a:p>
            <a:pPr algn="ctr"/>
            <a:r>
              <a:rPr lang="en-GB" sz="2800" dirty="0" smtClean="0"/>
              <a:t>Professional Registers</a:t>
            </a:r>
          </a:p>
        </p:txBody>
      </p:sp>
      <p:sp>
        <p:nvSpPr>
          <p:cNvPr id="3" name="Rectangle 2"/>
          <p:cNvSpPr/>
          <p:nvPr/>
        </p:nvSpPr>
        <p:spPr>
          <a:xfrm>
            <a:off x="963387" y="3370286"/>
            <a:ext cx="3146087" cy="523220"/>
          </a:xfrm>
          <a:prstGeom prst="rect">
            <a:avLst/>
          </a:prstGeom>
        </p:spPr>
        <p:txBody>
          <a:bodyPr wrap="square">
            <a:spAutoFit/>
          </a:bodyPr>
          <a:lstStyle/>
          <a:p>
            <a:pPr algn="ctr"/>
            <a:r>
              <a:rPr lang="en-GB" sz="2800" dirty="0" smtClean="0"/>
              <a:t>CPD Training</a:t>
            </a:r>
            <a:endParaRPr lang="en-GB" sz="2800" dirty="0"/>
          </a:p>
        </p:txBody>
      </p:sp>
      <p:sp>
        <p:nvSpPr>
          <p:cNvPr id="4" name="Rectangle 3"/>
          <p:cNvSpPr/>
          <p:nvPr/>
        </p:nvSpPr>
        <p:spPr>
          <a:xfrm>
            <a:off x="467544" y="1229271"/>
            <a:ext cx="4087797" cy="523220"/>
          </a:xfrm>
          <a:prstGeom prst="rect">
            <a:avLst/>
          </a:prstGeom>
        </p:spPr>
        <p:txBody>
          <a:bodyPr wrap="square">
            <a:spAutoFit/>
          </a:bodyPr>
          <a:lstStyle/>
          <a:p>
            <a:pPr algn="ctr"/>
            <a:r>
              <a:rPr lang="en-GB" sz="2800" dirty="0" smtClean="0"/>
              <a:t>Post-nominal Letters</a:t>
            </a:r>
            <a:endParaRPr lang="en-GB" sz="2800" dirty="0"/>
          </a:p>
        </p:txBody>
      </p:sp>
      <p:sp>
        <p:nvSpPr>
          <p:cNvPr id="13" name="Rectangle 12"/>
          <p:cNvSpPr/>
          <p:nvPr/>
        </p:nvSpPr>
        <p:spPr>
          <a:xfrm>
            <a:off x="1619403" y="1730465"/>
            <a:ext cx="1749197" cy="1384995"/>
          </a:xfrm>
          <a:prstGeom prst="rect">
            <a:avLst/>
          </a:prstGeom>
        </p:spPr>
        <p:txBody>
          <a:bodyPr wrap="none">
            <a:spAutoFit/>
          </a:bodyPr>
          <a:lstStyle/>
          <a:p>
            <a:pPr marL="285750" lvl="0" indent="-285750">
              <a:buFont typeface="Arial" panose="020B0604020202020204" pitchFamily="34" charset="0"/>
              <a:buChar char="•"/>
            </a:pPr>
            <a:r>
              <a:rPr lang="en-GB" sz="2800" dirty="0" smtClean="0">
                <a:solidFill>
                  <a:srgbClr val="48A942"/>
                </a:solidFill>
              </a:rPr>
              <a:t>AMRSB</a:t>
            </a:r>
          </a:p>
          <a:p>
            <a:pPr marL="285750" lvl="0" indent="-285750">
              <a:buFont typeface="Arial" panose="020B0604020202020204" pitchFamily="34" charset="0"/>
              <a:buChar char="•"/>
            </a:pPr>
            <a:r>
              <a:rPr lang="en-GB" sz="2800" dirty="0" smtClean="0">
                <a:solidFill>
                  <a:srgbClr val="48A942"/>
                </a:solidFill>
              </a:rPr>
              <a:t>MRSB</a:t>
            </a:r>
          </a:p>
          <a:p>
            <a:pPr marL="285750" lvl="0" indent="-285750">
              <a:buFont typeface="Arial" panose="020B0604020202020204" pitchFamily="34" charset="0"/>
              <a:buChar char="•"/>
            </a:pPr>
            <a:r>
              <a:rPr lang="en-GB" sz="2800" dirty="0" smtClean="0">
                <a:solidFill>
                  <a:srgbClr val="48A942"/>
                </a:solidFill>
              </a:rPr>
              <a:t>FRSB</a:t>
            </a:r>
            <a:endParaRPr lang="en-GB" sz="2800" dirty="0">
              <a:solidFill>
                <a:srgbClr val="48A942"/>
              </a:solidFill>
            </a:endParaRPr>
          </a:p>
        </p:txBody>
      </p:sp>
      <p:sp>
        <p:nvSpPr>
          <p:cNvPr id="11" name="Rectangle 10"/>
          <p:cNvSpPr/>
          <p:nvPr/>
        </p:nvSpPr>
        <p:spPr>
          <a:xfrm>
            <a:off x="5356004" y="3349848"/>
            <a:ext cx="2464438" cy="523220"/>
          </a:xfrm>
          <a:prstGeom prst="rect">
            <a:avLst/>
          </a:prstGeom>
        </p:spPr>
        <p:txBody>
          <a:bodyPr wrap="square">
            <a:spAutoFit/>
          </a:bodyPr>
          <a:lstStyle/>
          <a:p>
            <a:pPr algn="ctr"/>
            <a:r>
              <a:rPr lang="en-GB" sz="2800" dirty="0" smtClean="0"/>
              <a:t>Travel Grants</a:t>
            </a:r>
            <a:endParaRPr lang="en-GB" sz="2800" dirty="0"/>
          </a:p>
        </p:txBody>
      </p:sp>
      <p:sp>
        <p:nvSpPr>
          <p:cNvPr id="14" name="Rectangle 13"/>
          <p:cNvSpPr/>
          <p:nvPr/>
        </p:nvSpPr>
        <p:spPr>
          <a:xfrm>
            <a:off x="540309" y="3917374"/>
            <a:ext cx="4193122" cy="1815882"/>
          </a:xfrm>
          <a:prstGeom prst="rect">
            <a:avLst/>
          </a:prstGeom>
        </p:spPr>
        <p:txBody>
          <a:bodyPr wrap="square">
            <a:spAutoFit/>
          </a:bodyPr>
          <a:lstStyle/>
          <a:p>
            <a:pPr lvl="0" algn="ctr"/>
            <a:r>
              <a:rPr lang="en-GB" sz="2800" dirty="0" smtClean="0">
                <a:solidFill>
                  <a:srgbClr val="48A942"/>
                </a:solidFill>
              </a:rPr>
              <a:t>50% discount for members</a:t>
            </a:r>
            <a:r>
              <a:rPr lang="en-GB" sz="2800" dirty="0">
                <a:solidFill>
                  <a:srgbClr val="48A942"/>
                </a:solidFill>
              </a:rPr>
              <a:t> </a:t>
            </a:r>
            <a:r>
              <a:rPr lang="en-GB" sz="2800" dirty="0" smtClean="0">
                <a:solidFill>
                  <a:srgbClr val="48A942"/>
                </a:solidFill>
              </a:rPr>
              <a:t>and online platform now available</a:t>
            </a:r>
          </a:p>
          <a:p>
            <a:pPr lvl="0" algn="ctr"/>
            <a:r>
              <a:rPr lang="en-GB" sz="2800" dirty="0">
                <a:solidFill>
                  <a:srgbClr val="48A942"/>
                </a:solidFill>
                <a:hlinkClick r:id="rId3"/>
              </a:rPr>
              <a:t>https://learn.rsb.org.uk</a:t>
            </a:r>
            <a:r>
              <a:rPr lang="en-GB" sz="2800" dirty="0" smtClean="0">
                <a:solidFill>
                  <a:srgbClr val="48A942"/>
                </a:solidFill>
                <a:hlinkClick r:id="rId3"/>
              </a:rPr>
              <a:t>/</a:t>
            </a:r>
            <a:r>
              <a:rPr lang="en-GB" sz="2800" dirty="0" smtClean="0">
                <a:solidFill>
                  <a:srgbClr val="48A942"/>
                </a:solidFill>
              </a:rPr>
              <a:t> </a:t>
            </a:r>
          </a:p>
        </p:txBody>
      </p:sp>
      <p:sp>
        <p:nvSpPr>
          <p:cNvPr id="15" name="Rectangle 14"/>
          <p:cNvSpPr/>
          <p:nvPr/>
        </p:nvSpPr>
        <p:spPr>
          <a:xfrm>
            <a:off x="4788024" y="1782024"/>
            <a:ext cx="2028837" cy="1384995"/>
          </a:xfrm>
          <a:prstGeom prst="rect">
            <a:avLst/>
          </a:prstGeom>
        </p:spPr>
        <p:txBody>
          <a:bodyPr wrap="square" numCol="1">
            <a:spAutoFit/>
          </a:bodyPr>
          <a:lstStyle/>
          <a:p>
            <a:pPr lvl="0"/>
            <a:r>
              <a:rPr lang="en-GB" sz="2800" dirty="0" err="1" smtClean="0">
                <a:solidFill>
                  <a:srgbClr val="48A942"/>
                </a:solidFill>
              </a:rPr>
              <a:t>RSciTech</a:t>
            </a:r>
            <a:endParaRPr lang="en-GB" sz="2800" dirty="0">
              <a:solidFill>
                <a:srgbClr val="48A942"/>
              </a:solidFill>
            </a:endParaRPr>
          </a:p>
          <a:p>
            <a:pPr lvl="0"/>
            <a:r>
              <a:rPr lang="en-GB" sz="2800" dirty="0" err="1" smtClean="0">
                <a:solidFill>
                  <a:srgbClr val="48A942"/>
                </a:solidFill>
              </a:rPr>
              <a:t>RSci</a:t>
            </a:r>
            <a:r>
              <a:rPr lang="en-GB" sz="2800" dirty="0" smtClean="0">
                <a:solidFill>
                  <a:srgbClr val="48A942"/>
                </a:solidFill>
              </a:rPr>
              <a:t> </a:t>
            </a:r>
          </a:p>
          <a:p>
            <a:pPr lvl="0"/>
            <a:r>
              <a:rPr lang="en-GB" sz="2800" dirty="0" err="1" smtClean="0">
                <a:solidFill>
                  <a:srgbClr val="48A942"/>
                </a:solidFill>
              </a:rPr>
              <a:t>CSci</a:t>
            </a:r>
            <a:endParaRPr lang="en-GB" sz="2800" dirty="0" smtClean="0">
              <a:solidFill>
                <a:srgbClr val="48A942"/>
              </a:solidFill>
            </a:endParaRPr>
          </a:p>
        </p:txBody>
      </p:sp>
      <p:sp>
        <p:nvSpPr>
          <p:cNvPr id="16" name="Rectangle 15"/>
          <p:cNvSpPr/>
          <p:nvPr/>
        </p:nvSpPr>
        <p:spPr>
          <a:xfrm>
            <a:off x="4572000" y="3917373"/>
            <a:ext cx="4032449" cy="1815882"/>
          </a:xfrm>
          <a:prstGeom prst="rect">
            <a:avLst/>
          </a:prstGeom>
        </p:spPr>
        <p:txBody>
          <a:bodyPr wrap="square">
            <a:spAutoFit/>
          </a:bodyPr>
          <a:lstStyle/>
          <a:p>
            <a:pPr lvl="0" algn="ctr"/>
            <a:r>
              <a:rPr lang="en-GB" sz="2800" dirty="0" smtClean="0">
                <a:solidFill>
                  <a:srgbClr val="48A942"/>
                </a:solidFill>
              </a:rPr>
              <a:t>£500 grant for overseas </a:t>
            </a:r>
            <a:r>
              <a:rPr lang="en-GB" sz="2800" dirty="0">
                <a:solidFill>
                  <a:srgbClr val="48A942"/>
                </a:solidFill>
              </a:rPr>
              <a:t>travel in connection with biological study, teaching or research </a:t>
            </a:r>
          </a:p>
        </p:txBody>
      </p:sp>
      <p:sp>
        <p:nvSpPr>
          <p:cNvPr id="5" name="Rectangle 4"/>
          <p:cNvSpPr/>
          <p:nvPr/>
        </p:nvSpPr>
        <p:spPr>
          <a:xfrm>
            <a:off x="6516216" y="1772816"/>
            <a:ext cx="1944216" cy="1384995"/>
          </a:xfrm>
          <a:prstGeom prst="rect">
            <a:avLst/>
          </a:prstGeom>
        </p:spPr>
        <p:txBody>
          <a:bodyPr wrap="square">
            <a:spAutoFit/>
          </a:bodyPr>
          <a:lstStyle/>
          <a:p>
            <a:pPr lvl="0"/>
            <a:r>
              <a:rPr lang="en-GB" sz="2800" dirty="0" err="1">
                <a:solidFill>
                  <a:srgbClr val="48A942"/>
                </a:solidFill>
              </a:rPr>
              <a:t>CSciTeach</a:t>
            </a:r>
            <a:endParaRPr lang="en-GB" sz="2800" dirty="0">
              <a:solidFill>
                <a:srgbClr val="48A942"/>
              </a:solidFill>
            </a:endParaRPr>
          </a:p>
          <a:p>
            <a:pPr lvl="0"/>
            <a:r>
              <a:rPr lang="en-GB" sz="2800" dirty="0" err="1" smtClean="0">
                <a:solidFill>
                  <a:srgbClr val="48A942"/>
                </a:solidFill>
              </a:rPr>
              <a:t>CBiol</a:t>
            </a:r>
            <a:endParaRPr lang="en-GB" sz="2800" dirty="0" smtClean="0">
              <a:solidFill>
                <a:srgbClr val="48A942"/>
              </a:solidFill>
            </a:endParaRPr>
          </a:p>
          <a:p>
            <a:pPr lvl="0"/>
            <a:r>
              <a:rPr lang="en-GB" sz="2800" dirty="0" smtClean="0">
                <a:solidFill>
                  <a:srgbClr val="48A942"/>
                </a:solidFill>
              </a:rPr>
              <a:t>QP</a:t>
            </a:r>
            <a:endParaRPr lang="en-GB" sz="2800" dirty="0">
              <a:solidFill>
                <a:srgbClr val="48A942"/>
              </a:solidFill>
            </a:endParaRPr>
          </a:p>
        </p:txBody>
      </p:sp>
      <p:pic>
        <p:nvPicPr>
          <p:cNvPr id="18" name="Picture 2" descr="Microsco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72" y="213803"/>
            <a:ext cx="7143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29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9512" y="44624"/>
            <a:ext cx="8496944" cy="5959952"/>
            <a:chOff x="179512" y="44624"/>
            <a:chExt cx="8496944" cy="5959952"/>
          </a:xfrm>
        </p:grpSpPr>
        <p:sp>
          <p:nvSpPr>
            <p:cNvPr id="7" name="Title 4"/>
            <p:cNvSpPr txBox="1">
              <a:spLocks/>
            </p:cNvSpPr>
            <p:nvPr/>
          </p:nvSpPr>
          <p:spPr>
            <a:xfrm>
              <a:off x="1120081" y="44624"/>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b="1" dirty="0" smtClean="0">
                  <a:solidFill>
                    <a:srgbClr val="003D7D"/>
                  </a:solidFill>
                </a:rPr>
                <a:t>Network</a:t>
              </a:r>
              <a:endParaRPr lang="en-GB" b="1" dirty="0">
                <a:solidFill>
                  <a:srgbClr val="003D7D"/>
                </a:solidFill>
              </a:endParaRPr>
            </a:p>
          </p:txBody>
        </p:sp>
        <p:sp>
          <p:nvSpPr>
            <p:cNvPr id="2" name="Rectangle 1"/>
            <p:cNvSpPr/>
            <p:nvPr/>
          </p:nvSpPr>
          <p:spPr>
            <a:xfrm>
              <a:off x="5919179" y="1097358"/>
              <a:ext cx="2664296" cy="1384995"/>
            </a:xfrm>
            <a:prstGeom prst="rect">
              <a:avLst/>
            </a:prstGeom>
          </p:spPr>
          <p:txBody>
            <a:bodyPr wrap="square">
              <a:spAutoFit/>
            </a:bodyPr>
            <a:lstStyle/>
            <a:p>
              <a:pPr algn="ctr"/>
              <a:r>
                <a:rPr lang="en-GB" sz="2800" dirty="0" smtClean="0"/>
                <a:t>Join your Regional Branch</a:t>
              </a:r>
            </a:p>
          </p:txBody>
        </p:sp>
        <p:sp>
          <p:nvSpPr>
            <p:cNvPr id="3" name="Rectangle 2"/>
            <p:cNvSpPr/>
            <p:nvPr/>
          </p:nvSpPr>
          <p:spPr>
            <a:xfrm>
              <a:off x="3065365" y="1118653"/>
              <a:ext cx="2952328" cy="1384995"/>
            </a:xfrm>
            <a:prstGeom prst="rect">
              <a:avLst/>
            </a:prstGeom>
          </p:spPr>
          <p:txBody>
            <a:bodyPr wrap="square">
              <a:spAutoFit/>
            </a:bodyPr>
            <a:lstStyle/>
            <a:p>
              <a:pPr algn="ctr"/>
              <a:r>
                <a:rPr lang="en-GB" sz="2800" dirty="0" smtClean="0"/>
                <a:t>Groups and Committee’s events</a:t>
              </a:r>
              <a:endParaRPr lang="en-GB" sz="2800" dirty="0"/>
            </a:p>
          </p:txBody>
        </p:sp>
        <p:sp>
          <p:nvSpPr>
            <p:cNvPr id="4" name="Rectangle 3"/>
            <p:cNvSpPr/>
            <p:nvPr/>
          </p:nvSpPr>
          <p:spPr>
            <a:xfrm>
              <a:off x="686243" y="1340768"/>
              <a:ext cx="2464438" cy="954107"/>
            </a:xfrm>
            <a:prstGeom prst="rect">
              <a:avLst/>
            </a:prstGeom>
          </p:spPr>
          <p:txBody>
            <a:bodyPr wrap="square">
              <a:spAutoFit/>
            </a:bodyPr>
            <a:lstStyle/>
            <a:p>
              <a:pPr algn="ctr"/>
              <a:r>
                <a:rPr lang="en-GB" sz="2800" dirty="0" smtClean="0"/>
                <a:t>Attend an RSB event</a:t>
              </a:r>
              <a:endParaRPr lang="en-GB" sz="2800" dirty="0"/>
            </a:p>
          </p:txBody>
        </p:sp>
        <p:sp>
          <p:nvSpPr>
            <p:cNvPr id="13" name="Rectangle 12"/>
            <p:cNvSpPr/>
            <p:nvPr/>
          </p:nvSpPr>
          <p:spPr>
            <a:xfrm>
              <a:off x="661725" y="2526701"/>
              <a:ext cx="2626938" cy="3477875"/>
            </a:xfrm>
            <a:prstGeom prst="rect">
              <a:avLst/>
            </a:prstGeom>
          </p:spPr>
          <p:txBody>
            <a:bodyPr wrap="square">
              <a:spAutoFit/>
            </a:bodyPr>
            <a:lstStyle/>
            <a:p>
              <a:pPr lvl="0"/>
              <a:r>
                <a:rPr lang="en-GB" sz="2000" dirty="0" smtClean="0">
                  <a:solidFill>
                    <a:srgbClr val="48A942"/>
                  </a:solidFill>
                </a:rPr>
                <a:t>Last year, the RSB organised more than 400 events across the UK</a:t>
              </a:r>
              <a:endParaRPr lang="en-GB" sz="2000" dirty="0">
                <a:solidFill>
                  <a:srgbClr val="48A942"/>
                </a:solidFill>
              </a:endParaRPr>
            </a:p>
            <a:p>
              <a:pPr lvl="0"/>
              <a:r>
                <a:rPr lang="en-GB" sz="2000" dirty="0" smtClean="0">
                  <a:solidFill>
                    <a:srgbClr val="48A942"/>
                  </a:solidFill>
                </a:rPr>
                <a:t>Attend events like:</a:t>
              </a:r>
            </a:p>
            <a:p>
              <a:pPr marL="285750" lvl="0" indent="-285750">
                <a:buFont typeface="Arial" panose="020B0604020202020204" pitchFamily="34" charset="0"/>
                <a:buChar char="•"/>
              </a:pPr>
              <a:r>
                <a:rPr lang="en-GB" sz="2000" dirty="0" smtClean="0">
                  <a:solidFill>
                    <a:srgbClr val="48A942"/>
                  </a:solidFill>
                </a:rPr>
                <a:t>RSB AGM and Charter Lecture</a:t>
              </a:r>
            </a:p>
            <a:p>
              <a:pPr marL="285750" lvl="0" indent="-285750">
                <a:buFont typeface="Arial" panose="020B0604020202020204" pitchFamily="34" charset="0"/>
                <a:buChar char="•"/>
              </a:pPr>
              <a:r>
                <a:rPr lang="en-GB" sz="2000" dirty="0" smtClean="0">
                  <a:solidFill>
                    <a:srgbClr val="48A942"/>
                  </a:solidFill>
                </a:rPr>
                <a:t>Fellows’ lunches</a:t>
              </a:r>
            </a:p>
            <a:p>
              <a:pPr marL="285750" lvl="0" indent="-285750">
                <a:buFont typeface="Arial" panose="020B0604020202020204" pitchFamily="34" charset="0"/>
                <a:buChar char="•"/>
              </a:pPr>
              <a:r>
                <a:rPr lang="en-GB" sz="2000" dirty="0" smtClean="0">
                  <a:solidFill>
                    <a:srgbClr val="48A942"/>
                  </a:solidFill>
                </a:rPr>
                <a:t>Awards ceremonies</a:t>
              </a:r>
            </a:p>
            <a:p>
              <a:pPr marL="285750" lvl="0" indent="-285750">
                <a:buFont typeface="Arial" panose="020B0604020202020204" pitchFamily="34" charset="0"/>
                <a:buChar char="•"/>
              </a:pPr>
              <a:r>
                <a:rPr lang="en-GB" sz="2000" dirty="0" smtClean="0">
                  <a:solidFill>
                    <a:srgbClr val="48A942"/>
                  </a:solidFill>
                </a:rPr>
                <a:t>Policy seminars</a:t>
              </a:r>
              <a:endParaRPr lang="en-GB" sz="2000" dirty="0">
                <a:solidFill>
                  <a:srgbClr val="48A942"/>
                </a:solidFill>
              </a:endParaRPr>
            </a:p>
          </p:txBody>
        </p:sp>
        <p:sp>
          <p:nvSpPr>
            <p:cNvPr id="11" name="Rectangle 10"/>
            <p:cNvSpPr/>
            <p:nvPr/>
          </p:nvSpPr>
          <p:spPr>
            <a:xfrm>
              <a:off x="6049518" y="2501602"/>
              <a:ext cx="2626938" cy="1384995"/>
            </a:xfrm>
            <a:prstGeom prst="rect">
              <a:avLst/>
            </a:prstGeom>
          </p:spPr>
          <p:txBody>
            <a:bodyPr wrap="square">
              <a:spAutoFit/>
            </a:bodyPr>
            <a:lstStyle/>
            <a:p>
              <a:pPr lvl="0"/>
              <a:r>
                <a:rPr lang="en-GB" sz="2000" dirty="0" smtClean="0">
                  <a:solidFill>
                    <a:srgbClr val="48A942"/>
                  </a:solidFill>
                </a:rPr>
                <a:t>There are 19 active regional branches</a:t>
              </a:r>
            </a:p>
            <a:p>
              <a:pPr lvl="0"/>
              <a:endParaRPr lang="en-GB" sz="400" dirty="0" smtClean="0">
                <a:solidFill>
                  <a:srgbClr val="48A942"/>
                </a:solidFill>
              </a:endParaRPr>
            </a:p>
            <a:p>
              <a:pPr marL="285750" lvl="0" indent="-285750">
                <a:buFont typeface="Arial" panose="020B0604020202020204" pitchFamily="34" charset="0"/>
                <a:buChar char="•"/>
              </a:pPr>
              <a:r>
                <a:rPr lang="en-GB" sz="2000" dirty="0" smtClean="0">
                  <a:solidFill>
                    <a:srgbClr val="48A942"/>
                  </a:solidFill>
                </a:rPr>
                <a:t>{insert name of branch}</a:t>
              </a:r>
              <a:endParaRPr lang="en-GB" sz="2000" dirty="0">
                <a:solidFill>
                  <a:srgbClr val="48A942"/>
                </a:solidFill>
              </a:endParaRPr>
            </a:p>
          </p:txBody>
        </p:sp>
        <p:pic>
          <p:nvPicPr>
            <p:cNvPr id="1026" name="Picture 2" descr="http://plantsci2015.org.uk/wp-content/uploads/2014/11/cropped-SB-UKPSF-bilogo-NEW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1528" y="2527623"/>
              <a:ext cx="2160000" cy="8952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tural Capital Initia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008" y="3590468"/>
              <a:ext cx="925041" cy="1272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528" y="4978020"/>
              <a:ext cx="2160000" cy="96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179512" y="214591"/>
              <a:ext cx="712800" cy="712800"/>
            </a:xfrm>
            <a:prstGeom prst="ellipse">
              <a:avLst/>
            </a:prstGeom>
            <a:blipFill rotWithShape="1">
              <a:blip r:embed="rId6"/>
              <a:stretch>
                <a:fillRect/>
              </a:stretch>
            </a:blipFill>
            <a:ln>
              <a:no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grpSp>
      <p:pic>
        <p:nvPicPr>
          <p:cNvPr id="15" name="Picture 2" descr="RG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2669" y="4078261"/>
            <a:ext cx="1280636" cy="18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8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489" y="72009"/>
            <a:ext cx="6367735" cy="1052735"/>
          </a:xfrm>
        </p:spPr>
        <p:txBody>
          <a:bodyPr anchor="ctr">
            <a:noAutofit/>
          </a:bodyPr>
          <a:lstStyle/>
          <a:p>
            <a:r>
              <a:rPr lang="en-GB" sz="2800" dirty="0" smtClean="0">
                <a:solidFill>
                  <a:srgbClr val="003D7D"/>
                </a:solidFill>
              </a:rPr>
              <a:t>{insert name} </a:t>
            </a:r>
            <a:r>
              <a:rPr lang="en-GB" sz="2800" dirty="0">
                <a:solidFill>
                  <a:srgbClr val="003D7D"/>
                </a:solidFill>
              </a:rPr>
              <a:t>Regional Branch</a:t>
            </a:r>
          </a:p>
        </p:txBody>
      </p:sp>
      <p:sp>
        <p:nvSpPr>
          <p:cNvPr id="5" name="AutoShape 2" descr="Science and the Parliament Society of Biology award winners with Scotland Branch Chair Dr Jacqueline Nairn and RSC president Professor Lesley Yellowlees."/>
          <p:cNvSpPr>
            <a:spLocks noChangeAspect="1" noChangeArrowheads="1"/>
          </p:cNvSpPr>
          <p:nvPr/>
        </p:nvSpPr>
        <p:spPr bwMode="auto">
          <a:xfrm>
            <a:off x="155575" y="-1668463"/>
            <a:ext cx="5238750"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Science and the Parliament Society of Biology award winners with Scotland Branch Chair Dr Jacqueline Nairn and RSC president Professor Lesley Yellowlees."/>
          <p:cNvSpPr>
            <a:spLocks noChangeAspect="1" noChangeArrowheads="1"/>
          </p:cNvSpPr>
          <p:nvPr/>
        </p:nvSpPr>
        <p:spPr bwMode="auto">
          <a:xfrm>
            <a:off x="327025" y="-1516063"/>
            <a:ext cx="5238750"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a:off x="395536" y="980728"/>
            <a:ext cx="8640960" cy="1969770"/>
          </a:xfrm>
          <a:prstGeom prst="rect">
            <a:avLst/>
          </a:prstGeom>
        </p:spPr>
        <p:txBody>
          <a:bodyPr wrap="square">
            <a:spAutoFit/>
          </a:bodyPr>
          <a:lstStyle/>
          <a:p>
            <a:r>
              <a:rPr lang="en-GB" sz="2000" dirty="0" smtClean="0">
                <a:solidFill>
                  <a:srgbClr val="003D7D"/>
                </a:solidFill>
              </a:rPr>
              <a:t>Members from academia and industry, contact </a:t>
            </a:r>
            <a:r>
              <a:rPr lang="en-GB" sz="2000" dirty="0" smtClean="0">
                <a:solidFill>
                  <a:srgbClr val="003D7D"/>
                </a:solidFill>
                <a:hlinkClick r:id="rId3"/>
              </a:rPr>
              <a:t>xxx@rsb.org.uk</a:t>
            </a:r>
            <a:r>
              <a:rPr lang="en-GB" sz="2000" dirty="0" smtClean="0">
                <a:solidFill>
                  <a:srgbClr val="003D7D"/>
                </a:solidFill>
              </a:rPr>
              <a:t> </a:t>
            </a:r>
            <a:endParaRPr lang="en-GB" sz="1600" b="1" dirty="0" smtClean="0"/>
          </a:p>
          <a:p>
            <a:endParaRPr lang="en-GB" sz="1100" b="1" dirty="0" smtClean="0">
              <a:solidFill>
                <a:srgbClr val="003D7D"/>
              </a:solidFill>
            </a:endParaRPr>
          </a:p>
          <a:p>
            <a:r>
              <a:rPr lang="en-GB" sz="2000" b="1" dirty="0" smtClean="0">
                <a:solidFill>
                  <a:srgbClr val="003D7D"/>
                </a:solidFill>
              </a:rPr>
              <a:t>Upcoming events</a:t>
            </a:r>
            <a:endParaRPr lang="en-GB" sz="2000" b="1" dirty="0">
              <a:solidFill>
                <a:srgbClr val="003D7D"/>
              </a:solidFill>
            </a:endParaRPr>
          </a:p>
          <a:p>
            <a:pPr marL="342900" indent="-342900">
              <a:buFont typeface="Arial" panose="020B0604020202020204" pitchFamily="34" charset="0"/>
              <a:buChar char="•"/>
            </a:pPr>
            <a:r>
              <a:rPr lang="en-GB" sz="2000" dirty="0" smtClean="0">
                <a:solidFill>
                  <a:srgbClr val="48A942"/>
                </a:solidFill>
              </a:rPr>
              <a:t>xxx</a:t>
            </a:r>
            <a:endParaRPr lang="en-GB" sz="1600" dirty="0" smtClean="0"/>
          </a:p>
          <a:p>
            <a:endParaRPr lang="en-GB" sz="1100" b="1" dirty="0" smtClean="0"/>
          </a:p>
          <a:p>
            <a:r>
              <a:rPr lang="en-GB" sz="2000" b="1" dirty="0" smtClean="0"/>
              <a:t>Recent events</a:t>
            </a:r>
            <a:endParaRPr lang="en-GB" sz="2000" dirty="0" smtClean="0"/>
          </a:p>
          <a:p>
            <a:pPr marL="285750" indent="-285750">
              <a:buFont typeface="Arial" panose="020B0604020202020204" pitchFamily="34" charset="0"/>
              <a:buChar char="•"/>
            </a:pPr>
            <a:r>
              <a:rPr lang="en-GB" sz="2000" dirty="0" smtClean="0"/>
              <a:t>xxx</a:t>
            </a:r>
            <a:endParaRPr lang="en-GB" sz="2000" dirty="0">
              <a:solidFill>
                <a:srgbClr val="003D7D"/>
              </a:solidFill>
            </a:endParaRPr>
          </a:p>
        </p:txBody>
      </p:sp>
    </p:spTree>
    <p:extLst>
      <p:ext uri="{BB962C8B-B14F-4D97-AF65-F5344CB8AC3E}">
        <p14:creationId xmlns:p14="http://schemas.microsoft.com/office/powerpoint/2010/main" val="28712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120081" y="44624"/>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b="1" dirty="0" smtClean="0">
                <a:solidFill>
                  <a:srgbClr val="003D7D"/>
                </a:solidFill>
              </a:rPr>
              <a:t>Engage the Public</a:t>
            </a:r>
            <a:endParaRPr lang="en-GB" b="1" dirty="0">
              <a:solidFill>
                <a:srgbClr val="003D7D"/>
              </a:solidFill>
            </a:endParaRPr>
          </a:p>
        </p:txBody>
      </p:sp>
      <p:sp>
        <p:nvSpPr>
          <p:cNvPr id="3" name="Rectangle 2"/>
          <p:cNvSpPr/>
          <p:nvPr/>
        </p:nvSpPr>
        <p:spPr>
          <a:xfrm>
            <a:off x="5724128" y="1571731"/>
            <a:ext cx="2880320" cy="1384995"/>
          </a:xfrm>
          <a:prstGeom prst="rect">
            <a:avLst/>
          </a:prstGeom>
        </p:spPr>
        <p:txBody>
          <a:bodyPr wrap="square">
            <a:spAutoFit/>
          </a:bodyPr>
          <a:lstStyle/>
          <a:p>
            <a:pPr algn="ctr"/>
            <a:r>
              <a:rPr lang="en-GB" sz="2800" dirty="0" smtClean="0"/>
              <a:t>Volunteer with the RSB or your Regional Branch</a:t>
            </a:r>
            <a:endParaRPr lang="en-GB" sz="2800" dirty="0"/>
          </a:p>
        </p:txBody>
      </p:sp>
      <p:sp>
        <p:nvSpPr>
          <p:cNvPr id="11" name="Oval 10"/>
          <p:cNvSpPr/>
          <p:nvPr/>
        </p:nvSpPr>
        <p:spPr>
          <a:xfrm>
            <a:off x="197388" y="214591"/>
            <a:ext cx="712800" cy="712800"/>
          </a:xfrm>
          <a:prstGeom prst="ellipse">
            <a:avLst/>
          </a:prstGeom>
          <a:blipFill rotWithShape="1">
            <a:blip r:embed="rId3"/>
            <a:stretch>
              <a:fillRect/>
            </a:stretch>
          </a:blipFill>
          <a:ln>
            <a:no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sp>
        <p:nvSpPr>
          <p:cNvPr id="19" name="Rectangle 18"/>
          <p:cNvSpPr/>
          <p:nvPr/>
        </p:nvSpPr>
        <p:spPr>
          <a:xfrm>
            <a:off x="467544" y="1536760"/>
            <a:ext cx="2648130" cy="4339650"/>
          </a:xfrm>
          <a:prstGeom prst="rect">
            <a:avLst/>
          </a:prstGeom>
        </p:spPr>
        <p:txBody>
          <a:bodyPr wrap="square">
            <a:spAutoFit/>
          </a:bodyPr>
          <a:lstStyle/>
          <a:p>
            <a:pPr algn="ctr"/>
            <a:r>
              <a:rPr lang="en-GB" sz="2800" dirty="0" smtClean="0"/>
              <a:t>Regional Grant Scheme</a:t>
            </a:r>
            <a:r>
              <a:rPr lang="en-GB" sz="2000" dirty="0" smtClean="0">
                <a:solidFill>
                  <a:srgbClr val="48A942"/>
                </a:solidFill>
              </a:rPr>
              <a:t> </a:t>
            </a:r>
          </a:p>
          <a:p>
            <a:pPr algn="ctr"/>
            <a:endParaRPr lang="en-GB" sz="2000" dirty="0" smtClean="0">
              <a:solidFill>
                <a:srgbClr val="48A942"/>
              </a:solidFill>
            </a:endParaRPr>
          </a:p>
          <a:p>
            <a:pPr algn="ctr"/>
            <a:r>
              <a:rPr lang="en-GB" sz="2000" dirty="0" smtClean="0">
                <a:solidFill>
                  <a:srgbClr val="48A942"/>
                </a:solidFill>
              </a:rPr>
              <a:t>Communicate your science!</a:t>
            </a:r>
          </a:p>
          <a:p>
            <a:pPr algn="ctr"/>
            <a:endParaRPr lang="en-GB" sz="2000" dirty="0" smtClean="0">
              <a:solidFill>
                <a:srgbClr val="48A942"/>
              </a:solidFill>
            </a:endParaRPr>
          </a:p>
          <a:p>
            <a:pPr algn="ctr"/>
            <a:r>
              <a:rPr lang="en-GB" sz="2000" dirty="0" smtClean="0">
                <a:solidFill>
                  <a:srgbClr val="48A942"/>
                </a:solidFill>
              </a:rPr>
              <a:t>Small </a:t>
            </a:r>
            <a:r>
              <a:rPr lang="en-GB" sz="2000" dirty="0">
                <a:solidFill>
                  <a:srgbClr val="48A942"/>
                </a:solidFill>
              </a:rPr>
              <a:t>Grants </a:t>
            </a:r>
            <a:br>
              <a:rPr lang="en-GB" sz="2000" dirty="0">
                <a:solidFill>
                  <a:srgbClr val="48A942"/>
                </a:solidFill>
              </a:rPr>
            </a:br>
            <a:r>
              <a:rPr lang="en-GB" sz="2000" dirty="0">
                <a:solidFill>
                  <a:srgbClr val="48A942"/>
                </a:solidFill>
              </a:rPr>
              <a:t>£50 - £200</a:t>
            </a:r>
          </a:p>
          <a:p>
            <a:pPr algn="ctr"/>
            <a:endParaRPr lang="en-GB" sz="2000" dirty="0">
              <a:solidFill>
                <a:srgbClr val="48A942"/>
              </a:solidFill>
            </a:endParaRPr>
          </a:p>
          <a:p>
            <a:pPr algn="ctr"/>
            <a:r>
              <a:rPr lang="en-GB" sz="2000" dirty="0">
                <a:solidFill>
                  <a:srgbClr val="48A942"/>
                </a:solidFill>
              </a:rPr>
              <a:t>Full Grants </a:t>
            </a:r>
            <a:br>
              <a:rPr lang="en-GB" sz="2000" dirty="0">
                <a:solidFill>
                  <a:srgbClr val="48A942"/>
                </a:solidFill>
              </a:rPr>
            </a:br>
            <a:r>
              <a:rPr lang="en-GB" sz="2000" dirty="0">
                <a:solidFill>
                  <a:srgbClr val="48A942"/>
                </a:solidFill>
              </a:rPr>
              <a:t>£201 - £</a:t>
            </a:r>
            <a:r>
              <a:rPr lang="en-GB" sz="2000" dirty="0" smtClean="0">
                <a:solidFill>
                  <a:srgbClr val="48A942"/>
                </a:solidFill>
              </a:rPr>
              <a:t>500</a:t>
            </a:r>
          </a:p>
          <a:p>
            <a:pPr algn="ctr"/>
            <a:endParaRPr lang="en-GB" sz="2000" dirty="0">
              <a:solidFill>
                <a:srgbClr val="48A942"/>
              </a:solidFill>
            </a:endParaRPr>
          </a:p>
          <a:p>
            <a:pPr algn="ctr"/>
            <a:endParaRPr lang="en-GB" sz="2000" dirty="0" smtClean="0">
              <a:solidFill>
                <a:srgbClr val="48A942"/>
              </a:solidFill>
            </a:endParaRPr>
          </a:p>
        </p:txBody>
      </p:sp>
      <p:sp>
        <p:nvSpPr>
          <p:cNvPr id="15" name="Pentagon 4"/>
          <p:cNvSpPr/>
          <p:nvPr/>
        </p:nvSpPr>
        <p:spPr>
          <a:xfrm>
            <a:off x="727364" y="3792767"/>
            <a:ext cx="2208838" cy="775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743" tIns="91440" rIns="170688" bIns="91440" numCol="1" spcCol="1270" anchor="ctr" anchorCtr="0">
            <a:noAutofit/>
          </a:bodyPr>
          <a:lstStyle/>
          <a:p>
            <a:pPr algn="ctr"/>
            <a:endParaRPr lang="en-GB" sz="2000" dirty="0">
              <a:solidFill>
                <a:srgbClr val="48A942"/>
              </a:solidFill>
            </a:endParaRPr>
          </a:p>
        </p:txBody>
      </p:sp>
      <p:pic>
        <p:nvPicPr>
          <p:cNvPr id="20" name="Picture 9" descr="https://scontent-lhr3-1.xx.fbcdn.net/hphotos-xta1/v/t1.0-9/12118799_1133795963314863_8534010076220581877_n.jpg?oh=581b919c3fc5f6176347b279002ed299&amp;oe=56F877A8"/>
          <p:cNvPicPr>
            <a:picLocks noChangeAspect="1" noChangeArrowheads="1"/>
          </p:cNvPicPr>
          <p:nvPr/>
        </p:nvPicPr>
        <p:blipFill rotWithShape="1">
          <a:blip r:embed="rId4">
            <a:extLst>
              <a:ext uri="{28A0092B-C50C-407E-A947-70E740481C1C}">
                <a14:useLocalDpi xmlns:a14="http://schemas.microsoft.com/office/drawing/2010/main" val="0"/>
              </a:ext>
            </a:extLst>
          </a:blip>
          <a:srcRect l="4197" r="5174"/>
          <a:stretch/>
        </p:blipFill>
        <p:spPr bwMode="auto">
          <a:xfrm>
            <a:off x="5894314" y="2996952"/>
            <a:ext cx="2539947" cy="209142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1" name="Rectangle 20"/>
          <p:cNvSpPr/>
          <p:nvPr/>
        </p:nvSpPr>
        <p:spPr>
          <a:xfrm>
            <a:off x="2967137" y="1542585"/>
            <a:ext cx="2464438" cy="954107"/>
          </a:xfrm>
          <a:prstGeom prst="rect">
            <a:avLst/>
          </a:prstGeom>
        </p:spPr>
        <p:txBody>
          <a:bodyPr wrap="square">
            <a:spAutoFit/>
          </a:bodyPr>
          <a:lstStyle/>
          <a:p>
            <a:pPr algn="ctr"/>
            <a:r>
              <a:rPr lang="en-GB" sz="2800" dirty="0" smtClean="0"/>
              <a:t>Hands on Science</a:t>
            </a:r>
            <a:endParaRPr lang="en-GB" sz="2800" dirty="0"/>
          </a:p>
        </p:txBody>
      </p:sp>
      <p:sp>
        <p:nvSpPr>
          <p:cNvPr id="22" name="Rectangle 21"/>
          <p:cNvSpPr/>
          <p:nvPr/>
        </p:nvSpPr>
        <p:spPr>
          <a:xfrm>
            <a:off x="3131840" y="2708920"/>
            <a:ext cx="2673795" cy="3170099"/>
          </a:xfrm>
          <a:prstGeom prst="rect">
            <a:avLst/>
          </a:prstGeom>
        </p:spPr>
        <p:txBody>
          <a:bodyPr wrap="square">
            <a:spAutoFit/>
          </a:bodyPr>
          <a:lstStyle/>
          <a:p>
            <a:pPr marL="285750" lvl="0" indent="-285750">
              <a:buFont typeface="Arial" panose="020B0604020202020204" pitchFamily="34" charset="0"/>
              <a:buChar char="•"/>
            </a:pPr>
            <a:endParaRPr lang="en-GB" sz="2000" dirty="0" smtClean="0">
              <a:solidFill>
                <a:srgbClr val="48A942"/>
              </a:solidFill>
            </a:endParaRPr>
          </a:p>
          <a:p>
            <a:pPr marL="285750" lvl="0" indent="-285750">
              <a:buFont typeface="Arial" panose="020B0604020202020204" pitchFamily="34" charset="0"/>
              <a:buChar char="•"/>
            </a:pPr>
            <a:r>
              <a:rPr lang="en-GB" sz="2000" dirty="0" smtClean="0">
                <a:solidFill>
                  <a:srgbClr val="48A942"/>
                </a:solidFill>
              </a:rPr>
              <a:t>Biology Week showcases the wonderful world of biology</a:t>
            </a:r>
            <a:endParaRPr lang="en-GB" sz="2000" dirty="0">
              <a:solidFill>
                <a:srgbClr val="48A942"/>
              </a:solidFill>
            </a:endParaRPr>
          </a:p>
          <a:p>
            <a:pPr marL="285750" lvl="0" indent="-285750">
              <a:buFont typeface="Arial" panose="020B0604020202020204" pitchFamily="34" charset="0"/>
              <a:buChar char="•"/>
            </a:pPr>
            <a:r>
              <a:rPr lang="en-GB" sz="2000" dirty="0" smtClean="0">
                <a:solidFill>
                  <a:srgbClr val="48A942"/>
                </a:solidFill>
              </a:rPr>
              <a:t>Activities at UK Science Festivals</a:t>
            </a:r>
          </a:p>
          <a:p>
            <a:pPr marL="285750" lvl="0" indent="-285750">
              <a:buFont typeface="Arial" panose="020B0604020202020204" pitchFamily="34" charset="0"/>
              <a:buChar char="•"/>
            </a:pPr>
            <a:r>
              <a:rPr lang="en-GB" sz="2000" dirty="0" smtClean="0">
                <a:solidFill>
                  <a:srgbClr val="48A942"/>
                </a:solidFill>
              </a:rPr>
              <a:t>Awards &amp; Competitions</a:t>
            </a:r>
          </a:p>
          <a:p>
            <a:pPr marL="285750" lvl="0" indent="-285750">
              <a:buFont typeface="Arial" panose="020B0604020202020204" pitchFamily="34" charset="0"/>
              <a:buChar char="•"/>
            </a:pPr>
            <a:r>
              <a:rPr lang="en-GB" sz="2000" dirty="0" err="1" smtClean="0">
                <a:solidFill>
                  <a:srgbClr val="48A942"/>
                </a:solidFill>
              </a:rPr>
              <a:t>SciComm</a:t>
            </a:r>
            <a:r>
              <a:rPr lang="en-GB" sz="2000" dirty="0" smtClean="0">
                <a:solidFill>
                  <a:srgbClr val="48A942"/>
                </a:solidFill>
              </a:rPr>
              <a:t> training</a:t>
            </a:r>
            <a:endParaRPr lang="en-GB" sz="2000" dirty="0">
              <a:solidFill>
                <a:srgbClr val="48A942"/>
              </a:solidFill>
            </a:endParaRPr>
          </a:p>
        </p:txBody>
      </p:sp>
      <p:pic>
        <p:nvPicPr>
          <p:cNvPr id="4" name="Picture 3"/>
          <p:cNvPicPr>
            <a:picLocks noChangeAspect="1"/>
          </p:cNvPicPr>
          <p:nvPr/>
        </p:nvPicPr>
        <p:blipFill>
          <a:blip r:embed="rId5"/>
          <a:stretch>
            <a:fillRect/>
          </a:stretch>
        </p:blipFill>
        <p:spPr>
          <a:xfrm>
            <a:off x="3194449" y="2587177"/>
            <a:ext cx="2208461" cy="449981"/>
          </a:xfrm>
          <a:prstGeom prst="rect">
            <a:avLst/>
          </a:prstGeom>
        </p:spPr>
      </p:pic>
    </p:spTree>
    <p:extLst>
      <p:ext uri="{BB962C8B-B14F-4D97-AF65-F5344CB8AC3E}">
        <p14:creationId xmlns:p14="http://schemas.microsoft.com/office/powerpoint/2010/main" val="234214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4"/>
          <p:cNvSpPr txBox="1">
            <a:spLocks/>
          </p:cNvSpPr>
          <p:nvPr/>
        </p:nvSpPr>
        <p:spPr>
          <a:xfrm>
            <a:off x="1120081" y="44624"/>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b="1" dirty="0" smtClean="0">
                <a:solidFill>
                  <a:srgbClr val="003D7D"/>
                </a:solidFill>
              </a:rPr>
              <a:t>Support the Future</a:t>
            </a:r>
            <a:endParaRPr lang="en-GB" b="1" dirty="0">
              <a:solidFill>
                <a:srgbClr val="003D7D"/>
              </a:solidFill>
            </a:endParaRPr>
          </a:p>
        </p:txBody>
      </p:sp>
      <p:grpSp>
        <p:nvGrpSpPr>
          <p:cNvPr id="5" name="Group 4"/>
          <p:cNvGrpSpPr/>
          <p:nvPr/>
        </p:nvGrpSpPr>
        <p:grpSpPr>
          <a:xfrm>
            <a:off x="179512" y="213803"/>
            <a:ext cx="8856984" cy="6167525"/>
            <a:chOff x="179512" y="213803"/>
            <a:chExt cx="8856984" cy="6167525"/>
          </a:xfrm>
        </p:grpSpPr>
        <p:sp>
          <p:nvSpPr>
            <p:cNvPr id="2" name="Rectangle 1"/>
            <p:cNvSpPr/>
            <p:nvPr/>
          </p:nvSpPr>
          <p:spPr>
            <a:xfrm>
              <a:off x="4716016" y="1270502"/>
              <a:ext cx="4320480" cy="461665"/>
            </a:xfrm>
            <a:prstGeom prst="rect">
              <a:avLst/>
            </a:prstGeom>
          </p:spPr>
          <p:txBody>
            <a:bodyPr wrap="square">
              <a:spAutoFit/>
            </a:bodyPr>
            <a:lstStyle/>
            <a:p>
              <a:pPr algn="ctr"/>
              <a:r>
                <a:rPr lang="en-GB" sz="2400" dirty="0" smtClean="0"/>
                <a:t>Parliamentary &amp; Policy Events</a:t>
              </a:r>
            </a:p>
          </p:txBody>
        </p:sp>
        <p:sp>
          <p:nvSpPr>
            <p:cNvPr id="3" name="Rectangle 2"/>
            <p:cNvSpPr/>
            <p:nvPr/>
          </p:nvSpPr>
          <p:spPr>
            <a:xfrm>
              <a:off x="4716016" y="3244219"/>
              <a:ext cx="3146087" cy="461665"/>
            </a:xfrm>
            <a:prstGeom prst="rect">
              <a:avLst/>
            </a:prstGeom>
          </p:spPr>
          <p:txBody>
            <a:bodyPr wrap="square">
              <a:spAutoFit/>
            </a:bodyPr>
            <a:lstStyle/>
            <a:p>
              <a:r>
                <a:rPr lang="en-GB" sz="2400" dirty="0" smtClean="0"/>
                <a:t>Education</a:t>
              </a:r>
              <a:endParaRPr lang="en-GB" sz="2400" dirty="0"/>
            </a:p>
          </p:txBody>
        </p:sp>
        <p:sp>
          <p:nvSpPr>
            <p:cNvPr id="4" name="Rectangle 3"/>
            <p:cNvSpPr/>
            <p:nvPr/>
          </p:nvSpPr>
          <p:spPr>
            <a:xfrm>
              <a:off x="511868" y="1268760"/>
              <a:ext cx="3583741" cy="461665"/>
            </a:xfrm>
            <a:prstGeom prst="rect">
              <a:avLst/>
            </a:prstGeom>
          </p:spPr>
          <p:txBody>
            <a:bodyPr wrap="square">
              <a:spAutoFit/>
            </a:bodyPr>
            <a:lstStyle/>
            <a:p>
              <a:r>
                <a:rPr lang="en-GB" sz="2400" dirty="0" smtClean="0"/>
                <a:t>Policy</a:t>
              </a:r>
              <a:endParaRPr lang="en-GB" sz="2400" dirty="0"/>
            </a:p>
          </p:txBody>
        </p:sp>
        <p:sp>
          <p:nvSpPr>
            <p:cNvPr id="13" name="Rectangle 12"/>
            <p:cNvSpPr/>
            <p:nvPr/>
          </p:nvSpPr>
          <p:spPr>
            <a:xfrm>
              <a:off x="495209" y="1766706"/>
              <a:ext cx="3799764" cy="1569660"/>
            </a:xfrm>
            <a:prstGeom prst="rect">
              <a:avLst/>
            </a:prstGeom>
          </p:spPr>
          <p:txBody>
            <a:bodyPr wrap="square">
              <a:spAutoFit/>
            </a:bodyPr>
            <a:lstStyle/>
            <a:p>
              <a:r>
                <a:rPr lang="en-GB" sz="2400" dirty="0">
                  <a:solidFill>
                    <a:srgbClr val="48A942"/>
                  </a:solidFill>
                </a:rPr>
                <a:t>Since 2009, the RSB have submitted &gt;100 policy consultation responses</a:t>
              </a:r>
            </a:p>
            <a:p>
              <a:pPr lvl="0" algn="ctr"/>
              <a:endParaRPr lang="en-GB" sz="2400" dirty="0">
                <a:solidFill>
                  <a:srgbClr val="48A942"/>
                </a:solidFill>
              </a:endParaRPr>
            </a:p>
          </p:txBody>
        </p:sp>
        <p:sp>
          <p:nvSpPr>
            <p:cNvPr id="11" name="Rectangle 10"/>
            <p:cNvSpPr/>
            <p:nvPr/>
          </p:nvSpPr>
          <p:spPr>
            <a:xfrm>
              <a:off x="323528" y="3244219"/>
              <a:ext cx="4276137" cy="461665"/>
            </a:xfrm>
            <a:prstGeom prst="rect">
              <a:avLst/>
            </a:prstGeom>
          </p:spPr>
          <p:txBody>
            <a:bodyPr wrap="square">
              <a:spAutoFit/>
            </a:bodyPr>
            <a:lstStyle/>
            <a:p>
              <a:pPr algn="ctr"/>
              <a:r>
                <a:rPr lang="en-GB" sz="2400" dirty="0" smtClean="0"/>
                <a:t>Undergraduate Membership</a:t>
              </a:r>
              <a:endParaRPr lang="en-GB" sz="2400" dirty="0"/>
            </a:p>
          </p:txBody>
        </p:sp>
        <p:sp>
          <p:nvSpPr>
            <p:cNvPr id="14" name="Rectangle 13"/>
            <p:cNvSpPr/>
            <p:nvPr/>
          </p:nvSpPr>
          <p:spPr>
            <a:xfrm>
              <a:off x="4670188" y="3705884"/>
              <a:ext cx="4032448" cy="1938992"/>
            </a:xfrm>
            <a:prstGeom prst="rect">
              <a:avLst/>
            </a:prstGeom>
          </p:spPr>
          <p:txBody>
            <a:bodyPr wrap="square">
              <a:spAutoFit/>
            </a:bodyPr>
            <a:lstStyle/>
            <a:p>
              <a:pPr marL="342900" lvl="0" indent="-342900">
                <a:buFont typeface="Arial" panose="020B0604020202020204" pitchFamily="34" charset="0"/>
                <a:buChar char="•"/>
              </a:pPr>
              <a:r>
                <a:rPr lang="en-GB" sz="2400" dirty="0" smtClean="0">
                  <a:solidFill>
                    <a:srgbClr val="48A942"/>
                  </a:solidFill>
                </a:rPr>
                <a:t>Resources</a:t>
              </a:r>
            </a:p>
            <a:p>
              <a:pPr marL="342900" lvl="0" indent="-342900">
                <a:buFont typeface="Arial" panose="020B0604020202020204" pitchFamily="34" charset="0"/>
                <a:buChar char="•"/>
              </a:pPr>
              <a:r>
                <a:rPr lang="en-GB" sz="2400" dirty="0" smtClean="0">
                  <a:solidFill>
                    <a:srgbClr val="48A942"/>
                  </a:solidFill>
                </a:rPr>
                <a:t>Special Interest Groups and Committees</a:t>
              </a:r>
            </a:p>
            <a:p>
              <a:pPr marL="342900" lvl="0" indent="-342900">
                <a:buFont typeface="Arial" panose="020B0604020202020204" pitchFamily="34" charset="0"/>
                <a:buChar char="•"/>
              </a:pPr>
              <a:r>
                <a:rPr lang="en-GB" sz="2400" dirty="0" smtClean="0">
                  <a:solidFill>
                    <a:srgbClr val="48A942"/>
                  </a:solidFill>
                </a:rPr>
                <a:t>Competitions and Awards</a:t>
              </a:r>
            </a:p>
            <a:p>
              <a:pPr marL="342900" lvl="0" indent="-342900">
                <a:buFont typeface="Arial" panose="020B0604020202020204" pitchFamily="34" charset="0"/>
                <a:buChar char="•"/>
              </a:pPr>
              <a:r>
                <a:rPr lang="en-GB" sz="2400" dirty="0" smtClean="0">
                  <a:solidFill>
                    <a:srgbClr val="48A942"/>
                  </a:solidFill>
                </a:rPr>
                <a:t>Degree Accreditation</a:t>
              </a:r>
              <a:endParaRPr lang="en-GB" sz="2400" dirty="0">
                <a:solidFill>
                  <a:srgbClr val="48A942"/>
                </a:solidFill>
              </a:endParaRPr>
            </a:p>
          </p:txBody>
        </p:sp>
        <p:sp>
          <p:nvSpPr>
            <p:cNvPr id="16" name="Rectangle 15"/>
            <p:cNvSpPr/>
            <p:nvPr/>
          </p:nvSpPr>
          <p:spPr>
            <a:xfrm>
              <a:off x="463254" y="3703672"/>
              <a:ext cx="3744417" cy="2677656"/>
            </a:xfrm>
            <a:prstGeom prst="rect">
              <a:avLst/>
            </a:prstGeom>
          </p:spPr>
          <p:txBody>
            <a:bodyPr wrap="square">
              <a:spAutoFit/>
            </a:bodyPr>
            <a:lstStyle/>
            <a:p>
              <a:pPr lvl="0"/>
              <a:r>
                <a:rPr lang="en-GB" sz="2400" dirty="0" smtClean="0">
                  <a:solidFill>
                    <a:srgbClr val="48A942"/>
                  </a:solidFill>
                </a:rPr>
                <a:t>£15/year</a:t>
              </a:r>
            </a:p>
            <a:p>
              <a:pPr marL="342900" lvl="0" indent="-342900">
                <a:buFont typeface="Arial" panose="020B0604020202020204" pitchFamily="34" charset="0"/>
                <a:buChar char="•"/>
              </a:pPr>
              <a:r>
                <a:rPr lang="en-GB" sz="2400" dirty="0" smtClean="0">
                  <a:solidFill>
                    <a:srgbClr val="48A942"/>
                  </a:solidFill>
                </a:rPr>
                <a:t>Money </a:t>
              </a:r>
              <a:r>
                <a:rPr lang="en-GB" sz="2400" dirty="0">
                  <a:solidFill>
                    <a:srgbClr val="48A942"/>
                  </a:solidFill>
                </a:rPr>
                <a:t>off books &amp; Apply for </a:t>
              </a:r>
              <a:r>
                <a:rPr lang="en-GB" sz="2400" dirty="0" smtClean="0">
                  <a:solidFill>
                    <a:srgbClr val="48A942"/>
                  </a:solidFill>
                </a:rPr>
                <a:t>Grants</a:t>
              </a:r>
            </a:p>
            <a:p>
              <a:pPr marL="342900" lvl="0" indent="-342900">
                <a:buFont typeface="Arial" panose="020B0604020202020204" pitchFamily="34" charset="0"/>
                <a:buChar char="•"/>
              </a:pPr>
              <a:r>
                <a:rPr lang="en-GB" sz="2400" dirty="0" smtClean="0">
                  <a:solidFill>
                    <a:srgbClr val="48A942"/>
                  </a:solidFill>
                </a:rPr>
                <a:t>Careers Resources &amp; Conference</a:t>
              </a:r>
            </a:p>
            <a:p>
              <a:pPr marL="342900" lvl="0" indent="-342900">
                <a:buFont typeface="Arial" panose="020B0604020202020204" pitchFamily="34" charset="0"/>
                <a:buChar char="•"/>
              </a:pPr>
              <a:r>
                <a:rPr lang="en-GB" sz="2400" dirty="0" smtClean="0">
                  <a:solidFill>
                    <a:srgbClr val="48A942"/>
                  </a:solidFill>
                </a:rPr>
                <a:t>Strengthen CV</a:t>
              </a:r>
            </a:p>
            <a:p>
              <a:pPr marL="342900" lvl="0" indent="-342900">
                <a:buFont typeface="Arial" panose="020B0604020202020204" pitchFamily="34" charset="0"/>
                <a:buChar char="•"/>
              </a:pPr>
              <a:endParaRPr lang="en-GB" sz="2400" dirty="0" smtClean="0">
                <a:solidFill>
                  <a:srgbClr val="48A942"/>
                </a:solidFill>
              </a:endParaRPr>
            </a:p>
          </p:txBody>
        </p:sp>
        <p:pic>
          <p:nvPicPr>
            <p:cNvPr id="20" name="Picture 19" descr="Big b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3803"/>
              <a:ext cx="714375" cy="71437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656396" y="1796623"/>
              <a:ext cx="3948052" cy="1200329"/>
            </a:xfrm>
            <a:prstGeom prst="rect">
              <a:avLst/>
            </a:prstGeom>
          </p:spPr>
          <p:txBody>
            <a:bodyPr wrap="square">
              <a:spAutoFit/>
            </a:bodyPr>
            <a:lstStyle/>
            <a:p>
              <a:pPr marL="342900" lvl="0" indent="-342900">
                <a:buFont typeface="Arial" panose="020B0604020202020204" pitchFamily="34" charset="0"/>
                <a:buChar char="•"/>
              </a:pPr>
              <a:r>
                <a:rPr lang="en-GB" sz="2400" dirty="0" smtClean="0">
                  <a:solidFill>
                    <a:srgbClr val="48A942"/>
                  </a:solidFill>
                </a:rPr>
                <a:t>Parliamentary Links Day</a:t>
              </a:r>
            </a:p>
            <a:p>
              <a:pPr marL="342900" lvl="0" indent="-342900">
                <a:buFont typeface="Arial" panose="020B0604020202020204" pitchFamily="34" charset="0"/>
                <a:buChar char="•"/>
              </a:pPr>
              <a:r>
                <a:rPr lang="en-GB" sz="2400" dirty="0" smtClean="0">
                  <a:solidFill>
                    <a:srgbClr val="48A942"/>
                  </a:solidFill>
                </a:rPr>
                <a:t>Voice of the Future</a:t>
              </a:r>
            </a:p>
            <a:p>
              <a:pPr marL="342900" lvl="0" indent="-342900">
                <a:buFont typeface="Arial" panose="020B0604020202020204" pitchFamily="34" charset="0"/>
                <a:buChar char="•"/>
              </a:pPr>
              <a:r>
                <a:rPr lang="en-GB" sz="2400" dirty="0" smtClean="0">
                  <a:solidFill>
                    <a:srgbClr val="48A942"/>
                  </a:solidFill>
                </a:rPr>
                <a:t>Policy Lunchbox</a:t>
              </a:r>
            </a:p>
          </p:txBody>
        </p:sp>
        <p:cxnSp>
          <p:nvCxnSpPr>
            <p:cNvPr id="6" name="Straight Connector 5"/>
            <p:cNvCxnSpPr/>
            <p:nvPr/>
          </p:nvCxnSpPr>
          <p:spPr>
            <a:xfrm>
              <a:off x="4555340" y="1268760"/>
              <a:ext cx="33734" cy="4680520"/>
            </a:xfrm>
            <a:prstGeom prst="line">
              <a:avLst/>
            </a:prstGeom>
            <a:ln w="38100">
              <a:solidFill>
                <a:srgbClr val="D1DFD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5209" y="3068960"/>
              <a:ext cx="8325263" cy="0"/>
            </a:xfrm>
            <a:prstGeom prst="line">
              <a:avLst/>
            </a:prstGeom>
            <a:ln w="38100">
              <a:solidFill>
                <a:srgbClr val="D1DFD6"/>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39316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l"/>
            <a:r>
              <a:rPr lang="en-GB" dirty="0" smtClean="0">
                <a:solidFill>
                  <a:srgbClr val="003D7D"/>
                </a:solidFill>
              </a:rPr>
              <a:t>	RSB Key Activities</a:t>
            </a:r>
            <a:endParaRPr lang="en-GB" dirty="0">
              <a:solidFill>
                <a:srgbClr val="003D7D"/>
              </a:solidFill>
            </a:endParaRPr>
          </a:p>
        </p:txBody>
      </p:sp>
      <p:graphicFrame>
        <p:nvGraphicFramePr>
          <p:cNvPr id="3" name="Diagram 2"/>
          <p:cNvGraphicFramePr/>
          <p:nvPr>
            <p:extLst>
              <p:ext uri="{D42A27DB-BD31-4B8C-83A1-F6EECF244321}">
                <p14:modId xmlns:p14="http://schemas.microsoft.com/office/powerpoint/2010/main" val="1888053041"/>
              </p:ext>
            </p:extLst>
          </p:nvPr>
        </p:nvGraphicFramePr>
        <p:xfrm>
          <a:off x="1115616" y="1124744"/>
          <a:ext cx="684076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77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5238116"/>
              </p:ext>
            </p:extLst>
          </p:nvPr>
        </p:nvGraphicFramePr>
        <p:xfrm>
          <a:off x="107504" y="260648"/>
          <a:ext cx="892899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547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71084295"/>
              </p:ext>
            </p:extLst>
          </p:nvPr>
        </p:nvGraphicFramePr>
        <p:xfrm>
          <a:off x="251520" y="1772816"/>
          <a:ext cx="864096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S:\MMC\Recruitment\Powerpoints\RSB-membership-bann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0"/>
            <a:ext cx="5357091" cy="157018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7"/>
          <p:cNvSpPr>
            <a:spLocks noGrp="1"/>
          </p:cNvSpPr>
          <p:nvPr>
            <p:ph type="ctrTitle"/>
          </p:nvPr>
        </p:nvSpPr>
        <p:spPr>
          <a:xfrm>
            <a:off x="251520" y="5445224"/>
            <a:ext cx="8640960" cy="1052735"/>
          </a:xfrm>
        </p:spPr>
        <p:txBody>
          <a:bodyPr anchor="ctr">
            <a:normAutofit/>
          </a:bodyPr>
          <a:lstStyle/>
          <a:p>
            <a:r>
              <a:rPr lang="en-GB" sz="2800" dirty="0" smtClean="0">
                <a:solidFill>
                  <a:srgbClr val="48A942"/>
                </a:solidFill>
              </a:rPr>
              <a:t>Tax-deductible &amp; check if you’re eligible for a discount</a:t>
            </a:r>
            <a:endParaRPr lang="en-GB" sz="2800" dirty="0">
              <a:solidFill>
                <a:srgbClr val="48A942"/>
              </a:solidFill>
            </a:endParaRPr>
          </a:p>
        </p:txBody>
      </p:sp>
    </p:spTree>
    <p:extLst>
      <p:ext uri="{BB962C8B-B14F-4D97-AF65-F5344CB8AC3E}">
        <p14:creationId xmlns:p14="http://schemas.microsoft.com/office/powerpoint/2010/main" val="1920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354" y="1117322"/>
            <a:ext cx="8836790" cy="4793425"/>
            <a:chOff x="305354" y="1117322"/>
            <a:chExt cx="8836790" cy="4793425"/>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477" y="4218747"/>
              <a:ext cx="2986667" cy="15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253" y="4218747"/>
              <a:ext cx="1476735" cy="151200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4154" y="4218747"/>
              <a:ext cx="2601679" cy="16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354" y="4291294"/>
              <a:ext cx="1358800" cy="154800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5477" y="1117322"/>
              <a:ext cx="2695304" cy="15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2695" r="7299"/>
            <a:stretch/>
          </p:blipFill>
          <p:spPr bwMode="auto">
            <a:xfrm>
              <a:off x="4706054" y="1117322"/>
              <a:ext cx="1378114" cy="151200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5477" y="2802731"/>
              <a:ext cx="25527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90341" y="2824274"/>
              <a:ext cx="1199647" cy="118800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 name="Title 2"/>
          <p:cNvSpPr>
            <a:spLocks noGrp="1"/>
          </p:cNvSpPr>
          <p:nvPr>
            <p:ph type="ctrTitle"/>
          </p:nvPr>
        </p:nvSpPr>
        <p:spPr>
          <a:xfrm>
            <a:off x="971600" y="1"/>
            <a:ext cx="5540151" cy="1052735"/>
          </a:xfrm>
        </p:spPr>
        <p:txBody>
          <a:bodyPr anchor="ctr">
            <a:normAutofit/>
          </a:bodyPr>
          <a:lstStyle/>
          <a:p>
            <a:r>
              <a:rPr lang="en-GB" dirty="0" smtClean="0"/>
              <a:t>Our members</a:t>
            </a:r>
            <a:endParaRPr lang="en-GB" dirty="0"/>
          </a:p>
        </p:txBody>
      </p:sp>
      <p:pic>
        <p:nvPicPr>
          <p:cNvPr id="5" name="Picture 4"/>
          <p:cNvPicPr>
            <a:picLocks noChangeAspect="1"/>
          </p:cNvPicPr>
          <p:nvPr/>
        </p:nvPicPr>
        <p:blipFill>
          <a:blip r:embed="rId11"/>
          <a:stretch>
            <a:fillRect/>
          </a:stretch>
        </p:blipFill>
        <p:spPr>
          <a:xfrm>
            <a:off x="1664154" y="1225823"/>
            <a:ext cx="3033355" cy="1180124"/>
          </a:xfrm>
          <a:prstGeom prst="rect">
            <a:avLst/>
          </a:prstGeom>
        </p:spPr>
      </p:pic>
      <p:pic>
        <p:nvPicPr>
          <p:cNvPr id="6" name="Picture 5"/>
          <p:cNvPicPr>
            <a:picLocks noChangeAspect="1"/>
          </p:cNvPicPr>
          <p:nvPr/>
        </p:nvPicPr>
        <p:blipFill>
          <a:blip r:embed="rId12"/>
          <a:stretch>
            <a:fillRect/>
          </a:stretch>
        </p:blipFill>
        <p:spPr>
          <a:xfrm>
            <a:off x="432490" y="1261762"/>
            <a:ext cx="1227392" cy="1283523"/>
          </a:xfrm>
          <a:prstGeom prst="rect">
            <a:avLst/>
          </a:prstGeom>
          <a:effectLst>
            <a:softEdge rad="31750"/>
          </a:effectLst>
        </p:spPr>
      </p:pic>
      <p:pic>
        <p:nvPicPr>
          <p:cNvPr id="7" name="Picture 6"/>
          <p:cNvPicPr>
            <a:picLocks noChangeAspect="1"/>
          </p:cNvPicPr>
          <p:nvPr/>
        </p:nvPicPr>
        <p:blipFill>
          <a:blip r:embed="rId13"/>
          <a:stretch>
            <a:fillRect/>
          </a:stretch>
        </p:blipFill>
        <p:spPr>
          <a:xfrm>
            <a:off x="1748035" y="2860273"/>
            <a:ext cx="2517797" cy="1194887"/>
          </a:xfrm>
          <a:prstGeom prst="rect">
            <a:avLst/>
          </a:prstGeom>
        </p:spPr>
      </p:pic>
      <p:pic>
        <p:nvPicPr>
          <p:cNvPr id="10" name="Picture 9"/>
          <p:cNvPicPr>
            <a:picLocks noChangeAspect="1"/>
          </p:cNvPicPr>
          <p:nvPr/>
        </p:nvPicPr>
        <p:blipFill rotWithShape="1">
          <a:blip r:embed="rId14">
            <a:extLst>
              <a:ext uri="{28A0092B-C50C-407E-A947-70E740481C1C}">
                <a14:useLocalDpi xmlns:a14="http://schemas.microsoft.com/office/drawing/2010/main" val="0"/>
              </a:ext>
            </a:extLst>
          </a:blip>
          <a:srcRect t="8049" b="27754"/>
          <a:stretch/>
        </p:blipFill>
        <p:spPr>
          <a:xfrm>
            <a:off x="279478" y="2824274"/>
            <a:ext cx="1410551" cy="1133351"/>
          </a:xfrm>
          <a:prstGeom prst="rect">
            <a:avLst/>
          </a:prstGeom>
          <a:effectLst>
            <a:softEdge rad="31750"/>
          </a:effectLst>
        </p:spPr>
      </p:pic>
    </p:spTree>
    <p:extLst>
      <p:ext uri="{BB962C8B-B14F-4D97-AF65-F5344CB8AC3E}">
        <p14:creationId xmlns:p14="http://schemas.microsoft.com/office/powerpoint/2010/main" val="85073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11560" y="1340769"/>
            <a:ext cx="8064896" cy="38164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indent="-914400" algn="l" defTabSz="1066800">
              <a:lnSpc>
                <a:spcPct val="90000"/>
              </a:lnSpc>
              <a:buFont typeface="+mj-lt"/>
              <a:buAutoNum type="arabicPeriod"/>
            </a:pPr>
            <a:r>
              <a:rPr lang="en-GB" b="1" dirty="0" smtClean="0">
                <a:solidFill>
                  <a:srgbClr val="003D7D"/>
                </a:solidFill>
                <a:cs typeface="Arial" pitchFamily="34" charset="0"/>
              </a:rPr>
              <a:t>Who are we?</a:t>
            </a:r>
          </a:p>
          <a:p>
            <a:pPr marL="914400" indent="-914400" algn="l" defTabSz="1066800">
              <a:lnSpc>
                <a:spcPct val="90000"/>
              </a:lnSpc>
              <a:buFont typeface="+mj-lt"/>
              <a:buAutoNum type="arabicPeriod"/>
            </a:pPr>
            <a:r>
              <a:rPr lang="en-GB" dirty="0" smtClean="0">
                <a:solidFill>
                  <a:srgbClr val="003D7D"/>
                </a:solidFill>
                <a:cs typeface="Arial" pitchFamily="34" charset="0"/>
              </a:rPr>
              <a:t>What do we do?</a:t>
            </a:r>
          </a:p>
          <a:p>
            <a:pPr marL="914400" indent="-914400" algn="l" defTabSz="1066800">
              <a:lnSpc>
                <a:spcPct val="90000"/>
              </a:lnSpc>
              <a:buFont typeface="+mj-lt"/>
              <a:buAutoNum type="arabicPeriod"/>
            </a:pPr>
            <a:r>
              <a:rPr lang="en-GB" b="1" dirty="0" smtClean="0">
                <a:solidFill>
                  <a:srgbClr val="3EA436"/>
                </a:solidFill>
                <a:cs typeface="Arial" pitchFamily="34" charset="0"/>
              </a:rPr>
              <a:t>How can we support you?</a:t>
            </a:r>
            <a:endParaRPr lang="en-GB" b="1" dirty="0"/>
          </a:p>
        </p:txBody>
      </p:sp>
    </p:spTree>
    <p:extLst>
      <p:ext uri="{BB962C8B-B14F-4D97-AF65-F5344CB8AC3E}">
        <p14:creationId xmlns:p14="http://schemas.microsoft.com/office/powerpoint/2010/main" val="5966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20072" y="2025651"/>
            <a:ext cx="3456384" cy="38164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indent="-914400" algn="l" defTabSz="1066800">
              <a:lnSpc>
                <a:spcPct val="90000"/>
              </a:lnSpc>
              <a:buFont typeface="+mj-lt"/>
              <a:buAutoNum type="arabicPeriod"/>
            </a:pPr>
            <a:r>
              <a:rPr lang="en-GB" sz="2800" b="1" dirty="0" smtClean="0">
                <a:solidFill>
                  <a:srgbClr val="003D7D"/>
                </a:solidFill>
                <a:cs typeface="Arial" pitchFamily="34" charset="0"/>
              </a:rPr>
              <a:t>Fill in the form</a:t>
            </a:r>
          </a:p>
          <a:p>
            <a:pPr marL="914400" indent="-914400" algn="l" defTabSz="1066800">
              <a:lnSpc>
                <a:spcPct val="90000"/>
              </a:lnSpc>
              <a:buFont typeface="+mj-lt"/>
              <a:buAutoNum type="arabicPeriod"/>
            </a:pPr>
            <a:r>
              <a:rPr lang="en-GB" sz="2800" dirty="0" smtClean="0">
                <a:solidFill>
                  <a:srgbClr val="48A942"/>
                </a:solidFill>
                <a:cs typeface="Arial" pitchFamily="34" charset="0"/>
              </a:rPr>
              <a:t>Hand back to me</a:t>
            </a:r>
          </a:p>
          <a:p>
            <a:pPr marL="914400" indent="-914400" algn="l" defTabSz="1066800">
              <a:lnSpc>
                <a:spcPct val="90000"/>
              </a:lnSpc>
              <a:buFont typeface="+mj-lt"/>
              <a:buAutoNum type="arabicPeriod"/>
            </a:pPr>
            <a:r>
              <a:rPr lang="en-GB" sz="2800" dirty="0">
                <a:solidFill>
                  <a:srgbClr val="003D7D"/>
                </a:solidFill>
                <a:cs typeface="Arial" pitchFamily="34" charset="0"/>
              </a:rPr>
              <a:t>The RSB will contact you with further information</a:t>
            </a:r>
          </a:p>
        </p:txBody>
      </p:sp>
      <p:sp>
        <p:nvSpPr>
          <p:cNvPr id="2" name="Rectangle 1"/>
          <p:cNvSpPr/>
          <p:nvPr/>
        </p:nvSpPr>
        <p:spPr>
          <a:xfrm>
            <a:off x="5292080" y="1490120"/>
            <a:ext cx="2392001" cy="535531"/>
          </a:xfrm>
          <a:prstGeom prst="rect">
            <a:avLst/>
          </a:prstGeom>
        </p:spPr>
        <p:txBody>
          <a:bodyPr wrap="none">
            <a:spAutoFit/>
          </a:bodyPr>
          <a:lstStyle/>
          <a:p>
            <a:pPr defTabSz="1066800">
              <a:lnSpc>
                <a:spcPct val="90000"/>
              </a:lnSpc>
            </a:pPr>
            <a:r>
              <a:rPr lang="en-GB" sz="3200" b="1" dirty="0" smtClean="0">
                <a:solidFill>
                  <a:srgbClr val="003D7D"/>
                </a:solidFill>
                <a:cs typeface="Arial" pitchFamily="34" charset="0"/>
              </a:rPr>
              <a:t>Interested</a:t>
            </a:r>
            <a:r>
              <a:rPr lang="en-GB" sz="3200" b="1" dirty="0">
                <a:solidFill>
                  <a:srgbClr val="003D7D"/>
                </a:solidFill>
                <a:cs typeface="Arial" pitchFamily="34"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484" y="315690"/>
            <a:ext cx="3847572" cy="5489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8437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51520" y="2636912"/>
            <a:ext cx="871296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003D7D"/>
                </a:solidFill>
                <a:latin typeface="Helvetica 45 Light" pitchFamily="34" charset="0"/>
                <a:ea typeface="+mj-ea"/>
                <a:cs typeface="+mj-cs"/>
              </a:defRPr>
            </a:lvl1pPr>
          </a:lstStyle>
          <a:p>
            <a:pPr algn="ctr">
              <a:defRPr/>
            </a:pPr>
            <a:r>
              <a:rPr lang="en-GB" b="1" dirty="0">
                <a:latin typeface="+mn-lt"/>
                <a:cs typeface="Arial" pitchFamily="34" charset="0"/>
              </a:rPr>
              <a:t>Join your Professional </a:t>
            </a:r>
            <a:r>
              <a:rPr lang="en-GB" b="1" dirty="0" smtClean="0">
                <a:latin typeface="+mn-lt"/>
                <a:cs typeface="Arial" pitchFamily="34" charset="0"/>
              </a:rPr>
              <a:t>Association</a:t>
            </a:r>
            <a:endParaRPr lang="en-GB" sz="1100" b="1" dirty="0" smtClean="0">
              <a:latin typeface="+mn-lt"/>
              <a:cs typeface="Arial" pitchFamily="34" charset="0"/>
            </a:endParaRPr>
          </a:p>
          <a:p>
            <a:pPr algn="ctr">
              <a:defRPr/>
            </a:pPr>
            <a:r>
              <a:rPr lang="en-GB" sz="1100" dirty="0">
                <a:latin typeface="+mn-lt"/>
                <a:cs typeface="Arial" pitchFamily="34" charset="0"/>
              </a:rPr>
              <a:t/>
            </a:r>
            <a:br>
              <a:rPr lang="en-GB" sz="1100" dirty="0">
                <a:latin typeface="+mn-lt"/>
                <a:cs typeface="Arial" pitchFamily="34" charset="0"/>
              </a:rPr>
            </a:br>
            <a:r>
              <a:rPr lang="en-GB" dirty="0">
                <a:latin typeface="+mn-lt"/>
                <a:cs typeface="Arial" pitchFamily="34" charset="0"/>
              </a:rPr>
              <a:t>Support the Life </a:t>
            </a:r>
            <a:r>
              <a:rPr lang="en-GB" dirty="0" smtClean="0">
                <a:latin typeface="+mn-lt"/>
                <a:cs typeface="Arial" pitchFamily="34" charset="0"/>
              </a:rPr>
              <a:t>Sciences</a:t>
            </a:r>
            <a:endParaRPr lang="en-GB" sz="1100" dirty="0" smtClean="0">
              <a:latin typeface="+mn-lt"/>
              <a:cs typeface="Arial" pitchFamily="34" charset="0"/>
            </a:endParaRPr>
          </a:p>
          <a:p>
            <a:pPr algn="ctr">
              <a:defRPr/>
            </a:pPr>
            <a:r>
              <a:rPr lang="en-GB" sz="1100" dirty="0">
                <a:latin typeface="+mn-lt"/>
                <a:cs typeface="Arial" pitchFamily="34" charset="0"/>
              </a:rPr>
              <a:t/>
            </a:r>
            <a:br>
              <a:rPr lang="en-GB" sz="1100" dirty="0">
                <a:latin typeface="+mn-lt"/>
                <a:cs typeface="Arial" pitchFamily="34" charset="0"/>
              </a:rPr>
            </a:br>
            <a:r>
              <a:rPr lang="en-GB" b="1" dirty="0">
                <a:solidFill>
                  <a:srgbClr val="48A942"/>
                </a:solidFill>
                <a:latin typeface="+mn-lt"/>
                <a:cs typeface="Arial" pitchFamily="34" charset="0"/>
              </a:rPr>
              <a:t>Become </a:t>
            </a:r>
            <a:r>
              <a:rPr lang="en-GB" b="1" dirty="0" smtClean="0">
                <a:solidFill>
                  <a:srgbClr val="48A942"/>
                </a:solidFill>
                <a:latin typeface="+mn-lt"/>
                <a:cs typeface="Arial" pitchFamily="34" charset="0"/>
              </a:rPr>
              <a:t>a member </a:t>
            </a:r>
            <a:r>
              <a:rPr lang="en-GB" b="1" dirty="0">
                <a:solidFill>
                  <a:srgbClr val="48A942"/>
                </a:solidFill>
                <a:latin typeface="+mn-lt"/>
                <a:cs typeface="Arial" pitchFamily="34" charset="0"/>
              </a:rPr>
              <a:t>of </a:t>
            </a:r>
            <a:r>
              <a:rPr lang="en-GB" b="1" dirty="0" smtClean="0">
                <a:solidFill>
                  <a:srgbClr val="48A942"/>
                </a:solidFill>
                <a:latin typeface="+mn-lt"/>
                <a:cs typeface="Arial" pitchFamily="34" charset="0"/>
              </a:rPr>
              <a:t>the </a:t>
            </a:r>
            <a:br>
              <a:rPr lang="en-GB" b="1" dirty="0" smtClean="0">
                <a:solidFill>
                  <a:srgbClr val="48A942"/>
                </a:solidFill>
                <a:latin typeface="+mn-lt"/>
                <a:cs typeface="Arial" pitchFamily="34" charset="0"/>
              </a:rPr>
            </a:br>
            <a:r>
              <a:rPr lang="en-GB" b="1" dirty="0" smtClean="0">
                <a:solidFill>
                  <a:srgbClr val="48A942"/>
                </a:solidFill>
                <a:latin typeface="+mn-lt"/>
                <a:cs typeface="Arial" pitchFamily="34" charset="0"/>
              </a:rPr>
              <a:t>Royal Society </a:t>
            </a:r>
            <a:r>
              <a:rPr lang="en-GB" b="1" dirty="0">
                <a:solidFill>
                  <a:srgbClr val="48A942"/>
                </a:solidFill>
                <a:latin typeface="+mn-lt"/>
                <a:cs typeface="Arial" pitchFamily="34" charset="0"/>
              </a:rPr>
              <a:t>of </a:t>
            </a:r>
            <a:r>
              <a:rPr lang="en-GB" b="1" dirty="0" smtClean="0">
                <a:solidFill>
                  <a:srgbClr val="48A942"/>
                </a:solidFill>
                <a:latin typeface="+mn-lt"/>
                <a:cs typeface="Arial" pitchFamily="34" charset="0"/>
              </a:rPr>
              <a:t>Biology</a:t>
            </a:r>
          </a:p>
        </p:txBody>
      </p:sp>
      <p:sp>
        <p:nvSpPr>
          <p:cNvPr id="2" name="Rectangle 1"/>
          <p:cNvSpPr/>
          <p:nvPr/>
        </p:nvSpPr>
        <p:spPr>
          <a:xfrm>
            <a:off x="2656256" y="5157192"/>
            <a:ext cx="3831498" cy="461665"/>
          </a:xfrm>
          <a:prstGeom prst="rect">
            <a:avLst/>
          </a:prstGeom>
        </p:spPr>
        <p:txBody>
          <a:bodyPr wrap="none">
            <a:spAutoFit/>
          </a:bodyPr>
          <a:lstStyle/>
          <a:p>
            <a:pPr algn="ctr">
              <a:defRPr/>
            </a:pPr>
            <a:r>
              <a:rPr lang="en-GB" sz="2400" dirty="0" smtClean="0">
                <a:cs typeface="Arial" pitchFamily="34" charset="0"/>
              </a:rPr>
              <a:t>{insert your email address}</a:t>
            </a:r>
            <a:endParaRPr lang="en-GB" sz="2400" dirty="0">
              <a:cs typeface="Arial" pitchFamily="34" charset="0"/>
            </a:endParaRPr>
          </a:p>
        </p:txBody>
      </p:sp>
    </p:spTree>
    <p:extLst>
      <p:ext uri="{BB962C8B-B14F-4D97-AF65-F5344CB8AC3E}">
        <p14:creationId xmlns:p14="http://schemas.microsoft.com/office/powerpoint/2010/main" val="201849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BIOCHEMICAL SOCIE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BIOCHEMICAL SOCIE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4"/>
          <p:cNvSpPr/>
          <p:nvPr/>
        </p:nvSpPr>
        <p:spPr>
          <a:xfrm>
            <a:off x="898791" y="1529497"/>
            <a:ext cx="7345617" cy="1323439"/>
          </a:xfrm>
          <a:prstGeom prst="rect">
            <a:avLst/>
          </a:prstGeom>
        </p:spPr>
        <p:txBody>
          <a:bodyPr wrap="square">
            <a:spAutoFit/>
          </a:bodyPr>
          <a:lstStyle/>
          <a:p>
            <a:pPr algn="ctr">
              <a:defRPr/>
            </a:pPr>
            <a:r>
              <a:rPr lang="en-GB" sz="8000" b="1" dirty="0" smtClean="0">
                <a:solidFill>
                  <a:srgbClr val="48A942"/>
                </a:solidFill>
                <a:cs typeface="Arial" pitchFamily="34" charset="0"/>
              </a:rPr>
              <a:t>Thank you</a:t>
            </a:r>
            <a:endParaRPr lang="en-GB" sz="8000" b="1" dirty="0">
              <a:solidFill>
                <a:srgbClr val="48A942"/>
              </a:solidFill>
              <a:cs typeface="Arial" pitchFamily="34" charset="0"/>
            </a:endParaRPr>
          </a:p>
        </p:txBody>
      </p:sp>
      <p:grpSp>
        <p:nvGrpSpPr>
          <p:cNvPr id="5" name="Group 4"/>
          <p:cNvGrpSpPr/>
          <p:nvPr/>
        </p:nvGrpSpPr>
        <p:grpSpPr>
          <a:xfrm>
            <a:off x="460375" y="3960441"/>
            <a:ext cx="8360097" cy="2117391"/>
            <a:chOff x="460375" y="3960441"/>
            <a:chExt cx="8360097" cy="2117391"/>
          </a:xfrm>
        </p:grpSpPr>
        <p:pic>
          <p:nvPicPr>
            <p:cNvPr id="19" name="Picture 2" descr="S:\Brand tools\Logos\MO logos\B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5546934"/>
              <a:ext cx="1632256" cy="53089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4"/>
            <p:cNvSpPr txBox="1">
              <a:spLocks/>
            </p:cNvSpPr>
            <p:nvPr/>
          </p:nvSpPr>
          <p:spPr>
            <a:xfrm>
              <a:off x="460375" y="3960441"/>
              <a:ext cx="8360097"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sz="2400" dirty="0" smtClean="0">
                  <a:solidFill>
                    <a:srgbClr val="003D7D"/>
                  </a:solidFill>
                </a:rPr>
                <a:t>Thank you to our strategic partner group</a:t>
              </a:r>
              <a:endParaRPr lang="en-GB" sz="2400" dirty="0">
                <a:solidFill>
                  <a:srgbClr val="003D7D"/>
                </a:solidFill>
              </a:endParaRPr>
            </a:p>
          </p:txBody>
        </p:sp>
        <p:pic>
          <p:nvPicPr>
            <p:cNvPr id="22"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451" y="5603135"/>
              <a:ext cx="1080000" cy="43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descr="Biochemical Society | Advancing Molecular Biosci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355" y="5558254"/>
              <a:ext cx="1440000" cy="4869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http://www.nutritionsociety.org/sites/www.nutritionsociety.org/files/NS_Full%20colour_Full%20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4826519"/>
              <a:ext cx="1654934" cy="5466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Brand tools\Logos\MO logos\BES_Solid_Logo_Horizont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4914592"/>
              <a:ext cx="1023657" cy="46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sb1\shared files\Brand tools\Logos\MO logos\PhySoc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3841" y="4880068"/>
              <a:ext cx="1456031" cy="5025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lexandraspencer\Desktop\SfAM_Logo_HiRe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4088" y="4833495"/>
              <a:ext cx="1055633" cy="53274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rotWithShape="1">
            <a:blip r:embed="rId10">
              <a:extLst>
                <a:ext uri="{28A0092B-C50C-407E-A947-70E740481C1C}">
                  <a14:useLocalDpi xmlns:a14="http://schemas.microsoft.com/office/drawing/2010/main" val="0"/>
                </a:ext>
              </a:extLst>
            </a:blip>
            <a:srcRect l="6723" r="6912"/>
            <a:stretch/>
          </p:blipFill>
          <p:spPr>
            <a:xfrm>
              <a:off x="6183306" y="5414245"/>
              <a:ext cx="1728192" cy="663587"/>
            </a:xfrm>
            <a:prstGeom prst="rect">
              <a:avLst/>
            </a:prstGeom>
          </p:spPr>
        </p:pic>
      </p:grpSp>
    </p:spTree>
    <p:extLst>
      <p:ext uri="{BB962C8B-B14F-4D97-AF65-F5344CB8AC3E}">
        <p14:creationId xmlns:p14="http://schemas.microsoft.com/office/powerpoint/2010/main" val="30813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MMC\Recruitment\Promotion\Graphics\Branches of life science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 y="0"/>
            <a:ext cx="91308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5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857753" y="3066652"/>
            <a:ext cx="370431" cy="433335"/>
            <a:chOff x="1342892" y="2059472"/>
            <a:chExt cx="370431" cy="433335"/>
          </a:xfrm>
          <a:solidFill>
            <a:srgbClr val="D1DFD6"/>
          </a:solidFill>
        </p:grpSpPr>
        <p:sp>
          <p:nvSpPr>
            <p:cNvPr id="12" name="Right Arrow 11"/>
            <p:cNvSpPr/>
            <p:nvPr/>
          </p:nvSpPr>
          <p:spPr>
            <a:xfrm>
              <a:off x="1342892" y="2059472"/>
              <a:ext cx="370431" cy="433335"/>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Right Arrow 4"/>
            <p:cNvSpPr/>
            <p:nvPr/>
          </p:nvSpPr>
          <p:spPr>
            <a:xfrm>
              <a:off x="1342892" y="2146139"/>
              <a:ext cx="259302" cy="2600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p:txBody>
        </p:sp>
      </p:grpSp>
      <p:sp>
        <p:nvSpPr>
          <p:cNvPr id="6" name="TextBox 5"/>
          <p:cNvSpPr txBox="1"/>
          <p:nvPr/>
        </p:nvSpPr>
        <p:spPr>
          <a:xfrm>
            <a:off x="834765" y="4725144"/>
            <a:ext cx="1785835" cy="400110"/>
          </a:xfrm>
          <a:prstGeom prst="rect">
            <a:avLst/>
          </a:prstGeom>
          <a:noFill/>
        </p:spPr>
        <p:txBody>
          <a:bodyPr wrap="square" rtlCol="0">
            <a:spAutoFit/>
          </a:bodyPr>
          <a:lstStyle/>
          <a:p>
            <a:pPr algn="ctr"/>
            <a:r>
              <a:rPr lang="en-GB" sz="2000" dirty="0" smtClean="0">
                <a:solidFill>
                  <a:srgbClr val="48A942"/>
                </a:solidFill>
              </a:rPr>
              <a:t>2002 – 2009</a:t>
            </a:r>
            <a:endParaRPr lang="en-GB" sz="2000" dirty="0">
              <a:solidFill>
                <a:srgbClr val="48A942"/>
              </a:solidFill>
            </a:endParaRPr>
          </a:p>
        </p:txBody>
      </p:sp>
      <p:sp>
        <p:nvSpPr>
          <p:cNvPr id="14" name="TextBox 13"/>
          <p:cNvSpPr txBox="1"/>
          <p:nvPr/>
        </p:nvSpPr>
        <p:spPr>
          <a:xfrm>
            <a:off x="825657" y="836712"/>
            <a:ext cx="1785835" cy="400110"/>
          </a:xfrm>
          <a:prstGeom prst="rect">
            <a:avLst/>
          </a:prstGeom>
          <a:noFill/>
        </p:spPr>
        <p:txBody>
          <a:bodyPr wrap="square" rtlCol="0">
            <a:spAutoFit/>
          </a:bodyPr>
          <a:lstStyle/>
          <a:p>
            <a:pPr algn="ctr"/>
            <a:r>
              <a:rPr lang="en-GB" sz="2000" dirty="0" smtClean="0">
                <a:solidFill>
                  <a:srgbClr val="48A942"/>
                </a:solidFill>
              </a:rPr>
              <a:t>1950 – 2009</a:t>
            </a:r>
            <a:endParaRPr lang="en-GB" sz="2000" dirty="0">
              <a:solidFill>
                <a:srgbClr val="48A942"/>
              </a:solidFill>
            </a:endParaRPr>
          </a:p>
        </p:txBody>
      </p:sp>
      <p:sp>
        <p:nvSpPr>
          <p:cNvPr id="15" name="TextBox 14"/>
          <p:cNvSpPr txBox="1"/>
          <p:nvPr/>
        </p:nvSpPr>
        <p:spPr>
          <a:xfrm>
            <a:off x="3473938" y="3864043"/>
            <a:ext cx="1836084" cy="400110"/>
          </a:xfrm>
          <a:prstGeom prst="rect">
            <a:avLst/>
          </a:prstGeom>
          <a:noFill/>
        </p:spPr>
        <p:txBody>
          <a:bodyPr wrap="square" rtlCol="0">
            <a:spAutoFit/>
          </a:bodyPr>
          <a:lstStyle/>
          <a:p>
            <a:pPr algn="ctr"/>
            <a:r>
              <a:rPr lang="en-GB" sz="2000" dirty="0" smtClean="0">
                <a:solidFill>
                  <a:srgbClr val="48A942"/>
                </a:solidFill>
              </a:rPr>
              <a:t>2009 – 2015</a:t>
            </a:r>
            <a:endParaRPr lang="en-GB" sz="2000" dirty="0">
              <a:solidFill>
                <a:srgbClr val="48A942"/>
              </a:solidFill>
            </a:endParaRPr>
          </a:p>
        </p:txBody>
      </p:sp>
      <p:sp>
        <p:nvSpPr>
          <p:cNvPr id="16" name="TextBox 15"/>
          <p:cNvSpPr txBox="1"/>
          <p:nvPr/>
        </p:nvSpPr>
        <p:spPr>
          <a:xfrm>
            <a:off x="6876116" y="3864043"/>
            <a:ext cx="1512168" cy="400110"/>
          </a:xfrm>
          <a:prstGeom prst="rect">
            <a:avLst/>
          </a:prstGeom>
          <a:noFill/>
        </p:spPr>
        <p:txBody>
          <a:bodyPr wrap="square" rtlCol="0">
            <a:spAutoFit/>
          </a:bodyPr>
          <a:lstStyle/>
          <a:p>
            <a:pPr algn="ctr"/>
            <a:r>
              <a:rPr lang="en-GB" sz="2000" dirty="0" smtClean="0">
                <a:solidFill>
                  <a:srgbClr val="48A942"/>
                </a:solidFill>
              </a:rPr>
              <a:t>2015</a:t>
            </a:r>
            <a:endParaRPr lang="en-GB" dirty="0">
              <a:solidFill>
                <a:srgbClr val="48A942"/>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42" y="1441359"/>
            <a:ext cx="1705283" cy="152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AutoShape 6" descr="http://1.1.1.2/bmi/www.computescotland.com/images/Jar4OsRAVJ2NZnsGqsDp01l01k.gif"/>
          <p:cNvSpPr>
            <a:spLocks noChangeAspect="1" noChangeArrowheads="1"/>
          </p:cNvSpPr>
          <p:nvPr/>
        </p:nvSpPr>
        <p:spPr bwMode="auto">
          <a:xfrm>
            <a:off x="155575" y="-250825"/>
            <a:ext cx="542925" cy="533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2805994"/>
            <a:ext cx="2520000" cy="95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8777" y="3642716"/>
            <a:ext cx="857813" cy="84276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1511684" y="3066651"/>
            <a:ext cx="432000" cy="432000"/>
            <a:chOff x="693464" y="1602556"/>
            <a:chExt cx="858887" cy="858887"/>
          </a:xfrm>
          <a:solidFill>
            <a:srgbClr val="D1DFD6"/>
          </a:solidFill>
        </p:grpSpPr>
        <p:sp>
          <p:nvSpPr>
            <p:cNvPr id="19" name="Plus 18"/>
            <p:cNvSpPr/>
            <p:nvPr/>
          </p:nvSpPr>
          <p:spPr>
            <a:xfrm>
              <a:off x="693464" y="1602556"/>
              <a:ext cx="858887" cy="858887"/>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Plus 4"/>
            <p:cNvSpPr/>
            <p:nvPr/>
          </p:nvSpPr>
          <p:spPr>
            <a:xfrm>
              <a:off x="807309" y="1930994"/>
              <a:ext cx="631197" cy="2020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21" name="Group 20"/>
          <p:cNvGrpSpPr/>
          <p:nvPr/>
        </p:nvGrpSpPr>
        <p:grpSpPr>
          <a:xfrm>
            <a:off x="2627784" y="3066651"/>
            <a:ext cx="370431" cy="433335"/>
            <a:chOff x="1342892" y="2059472"/>
            <a:chExt cx="370431" cy="433335"/>
          </a:xfrm>
          <a:solidFill>
            <a:srgbClr val="D1DFD6"/>
          </a:solidFill>
        </p:grpSpPr>
        <p:sp>
          <p:nvSpPr>
            <p:cNvPr id="22" name="Right Arrow 21"/>
            <p:cNvSpPr/>
            <p:nvPr/>
          </p:nvSpPr>
          <p:spPr>
            <a:xfrm>
              <a:off x="1342892" y="2059472"/>
              <a:ext cx="370431" cy="433335"/>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1342892" y="2146139"/>
              <a:ext cx="259302" cy="2600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p:txBody>
        </p:sp>
      </p:gr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1980" y="2908592"/>
            <a:ext cx="2160000" cy="74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85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500"/>
                                        <p:tgtEl>
                                          <p:spTgt spid="10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0"/>
            <a:ext cx="7772400" cy="1470025"/>
          </a:xfrm>
        </p:spPr>
        <p:txBody>
          <a:bodyPr>
            <a:noAutofit/>
          </a:bodyPr>
          <a:lstStyle/>
          <a:p>
            <a:pPr lvl="0" algn="l" defTabSz="1066800">
              <a:lnSpc>
                <a:spcPct val="90000"/>
              </a:lnSpc>
            </a:pPr>
            <a:r>
              <a:rPr lang="en-GB" sz="2800" b="1" dirty="0" smtClean="0">
                <a:solidFill>
                  <a:srgbClr val="003D7D"/>
                </a:solidFill>
                <a:cs typeface="Arial" pitchFamily="34" charset="0"/>
              </a:rPr>
              <a:t>Our vision </a:t>
            </a:r>
            <a:r>
              <a:rPr lang="en-GB" sz="2800" dirty="0" smtClean="0">
                <a:solidFill>
                  <a:srgbClr val="3EA436"/>
                </a:solidFill>
                <a:cs typeface="Arial" pitchFamily="34" charset="0"/>
              </a:rPr>
              <a:t>is of a world that understands the true value of biology and how it can contribute to improving life for all</a:t>
            </a:r>
            <a:br>
              <a:rPr lang="en-GB" sz="2800" dirty="0" smtClean="0">
                <a:solidFill>
                  <a:srgbClr val="3EA436"/>
                </a:solidFill>
                <a:cs typeface="Arial" pitchFamily="34" charset="0"/>
              </a:rPr>
            </a:br>
            <a:r>
              <a:rPr lang="en-GB" sz="2800" dirty="0" smtClean="0">
                <a:solidFill>
                  <a:srgbClr val="00B050"/>
                </a:solidFill>
                <a:cs typeface="Arial" pitchFamily="34" charset="0"/>
              </a:rPr>
              <a:t/>
            </a:r>
            <a:br>
              <a:rPr lang="en-GB" sz="2800" dirty="0" smtClean="0">
                <a:solidFill>
                  <a:srgbClr val="00B050"/>
                </a:solidFill>
                <a:cs typeface="Arial" pitchFamily="34" charset="0"/>
              </a:rPr>
            </a:br>
            <a:r>
              <a:rPr lang="en-GB" sz="2800" b="1" dirty="0" smtClean="0">
                <a:cs typeface="Arial" pitchFamily="34" charset="0"/>
              </a:rPr>
              <a:t>Our mission </a:t>
            </a:r>
            <a:r>
              <a:rPr lang="en-GB" sz="2800" dirty="0" smtClean="0">
                <a:solidFill>
                  <a:srgbClr val="3EA436"/>
                </a:solidFill>
                <a:cs typeface="Arial" pitchFamily="34" charset="0"/>
              </a:rPr>
              <a:t>is to; </a:t>
            </a:r>
            <a:endParaRPr lang="en-GB" sz="2800" dirty="0">
              <a:solidFill>
                <a:srgbClr val="3EA436"/>
              </a:solidFill>
            </a:endParaRPr>
          </a:p>
        </p:txBody>
      </p:sp>
      <p:sp>
        <p:nvSpPr>
          <p:cNvPr id="7" name="Title 1"/>
          <p:cNvSpPr txBox="1">
            <a:spLocks/>
          </p:cNvSpPr>
          <p:nvPr/>
        </p:nvSpPr>
        <p:spPr>
          <a:xfrm>
            <a:off x="899592" y="3687167"/>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defTabSz="1066800">
              <a:lnSpc>
                <a:spcPct val="90000"/>
              </a:lnSpc>
              <a:buFont typeface="Arial" panose="020B0604020202020204" pitchFamily="34" charset="0"/>
              <a:buChar char="•"/>
            </a:pPr>
            <a:r>
              <a:rPr lang="en-GB" sz="2800" dirty="0" smtClean="0">
                <a:solidFill>
                  <a:srgbClr val="3EA436"/>
                </a:solidFill>
                <a:cs typeface="Arial" pitchFamily="34" charset="0"/>
              </a:rPr>
              <a:t>Be the unifying voice for biology</a:t>
            </a:r>
          </a:p>
          <a:p>
            <a:pPr marL="457200" indent="-457200" algn="l" defTabSz="1066800">
              <a:lnSpc>
                <a:spcPct val="90000"/>
              </a:lnSpc>
              <a:buFont typeface="Arial" panose="020B0604020202020204" pitchFamily="34" charset="0"/>
              <a:buChar char="•"/>
            </a:pPr>
            <a:r>
              <a:rPr lang="en-GB" sz="2800" dirty="0" smtClean="0">
                <a:solidFill>
                  <a:srgbClr val="3EA436"/>
                </a:solidFill>
                <a:cs typeface="Arial" pitchFamily="34" charset="0"/>
              </a:rPr>
              <a:t>Facilitate the promotion of new discoveries in biological science for national and international benefit</a:t>
            </a:r>
          </a:p>
          <a:p>
            <a:pPr marL="457200" indent="-457200" algn="l" defTabSz="1066800">
              <a:lnSpc>
                <a:spcPct val="90000"/>
              </a:lnSpc>
              <a:buFont typeface="Arial" panose="020B0604020202020204" pitchFamily="34" charset="0"/>
              <a:buChar char="•"/>
            </a:pPr>
            <a:r>
              <a:rPr lang="en-GB" sz="2800" dirty="0" smtClean="0">
                <a:solidFill>
                  <a:srgbClr val="3EA436"/>
                </a:solidFill>
                <a:cs typeface="Arial" pitchFamily="34" charset="0"/>
              </a:rPr>
              <a:t>Engage the wider public with our work</a:t>
            </a:r>
            <a:r>
              <a:rPr lang="en-GB" sz="2800" dirty="0" smtClean="0">
                <a:solidFill>
                  <a:srgbClr val="00B050"/>
                </a:solidFill>
                <a:cs typeface="Arial" pitchFamily="34" charset="0"/>
              </a:rPr>
              <a:t/>
            </a:r>
            <a:br>
              <a:rPr lang="en-GB" sz="2800" dirty="0" smtClean="0">
                <a:solidFill>
                  <a:srgbClr val="00B050"/>
                </a:solidFill>
                <a:cs typeface="Arial" pitchFamily="34" charset="0"/>
              </a:rPr>
            </a:br>
            <a:endParaRPr lang="en-GB" sz="2800" dirty="0"/>
          </a:p>
        </p:txBody>
      </p:sp>
    </p:spTree>
    <p:extLst>
      <p:ext uri="{BB962C8B-B14F-4D97-AF65-F5344CB8AC3E}">
        <p14:creationId xmlns:p14="http://schemas.microsoft.com/office/powerpoint/2010/main" val="111873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064" y="1022871"/>
            <a:ext cx="7772400" cy="1470025"/>
          </a:xfrm>
        </p:spPr>
        <p:txBody>
          <a:bodyPr>
            <a:noAutofit/>
          </a:bodyPr>
          <a:lstStyle/>
          <a:p>
            <a:pPr algn="l" defTabSz="1066800">
              <a:lnSpc>
                <a:spcPct val="90000"/>
              </a:lnSpc>
            </a:pPr>
            <a:r>
              <a:rPr lang="en-GB" sz="2800" dirty="0">
                <a:solidFill>
                  <a:srgbClr val="3EA436"/>
                </a:solidFill>
                <a:cs typeface="Arial" pitchFamily="34" charset="0"/>
              </a:rPr>
              <a:t>Our </a:t>
            </a:r>
            <a:r>
              <a:rPr lang="en-GB" sz="2800" b="1" dirty="0">
                <a:cs typeface="Arial" pitchFamily="34" charset="0"/>
              </a:rPr>
              <a:t>Individual Members </a:t>
            </a:r>
            <a:r>
              <a:rPr lang="en-GB" sz="2800" dirty="0" smtClean="0">
                <a:solidFill>
                  <a:srgbClr val="3EA436"/>
                </a:solidFill>
                <a:cs typeface="Arial" pitchFamily="34" charset="0"/>
              </a:rPr>
              <a:t>include:</a:t>
            </a:r>
            <a:br>
              <a:rPr lang="en-GB" sz="2800" dirty="0" smtClean="0">
                <a:solidFill>
                  <a:srgbClr val="3EA436"/>
                </a:solidFill>
                <a:cs typeface="Arial" pitchFamily="34" charset="0"/>
              </a:rPr>
            </a:br>
            <a:r>
              <a:rPr lang="en-GB" sz="2800" dirty="0">
                <a:solidFill>
                  <a:srgbClr val="3EA436"/>
                </a:solidFill>
                <a:cs typeface="Arial" pitchFamily="34" charset="0"/>
              </a:rPr>
              <a:t/>
            </a:r>
            <a:br>
              <a:rPr lang="en-GB" sz="2800" dirty="0">
                <a:solidFill>
                  <a:srgbClr val="3EA436"/>
                </a:solidFill>
                <a:cs typeface="Arial" pitchFamily="34" charset="0"/>
              </a:rPr>
            </a:br>
            <a:r>
              <a:rPr lang="en-GB" sz="2800" dirty="0" smtClean="0">
                <a:solidFill>
                  <a:srgbClr val="3EA436"/>
                </a:solidFill>
                <a:cs typeface="Arial" pitchFamily="34" charset="0"/>
              </a:rPr>
              <a:t/>
            </a:r>
            <a:br>
              <a:rPr lang="en-GB" sz="2800" dirty="0" smtClean="0">
                <a:solidFill>
                  <a:srgbClr val="3EA436"/>
                </a:solidFill>
                <a:cs typeface="Arial" pitchFamily="34" charset="0"/>
              </a:rPr>
            </a:br>
            <a:r>
              <a:rPr lang="en-GB" sz="2800" dirty="0">
                <a:solidFill>
                  <a:srgbClr val="3EA436"/>
                </a:solidFill>
                <a:cs typeface="Arial" pitchFamily="34" charset="0"/>
              </a:rPr>
              <a:t/>
            </a:r>
            <a:br>
              <a:rPr lang="en-GB" sz="2800" dirty="0">
                <a:solidFill>
                  <a:srgbClr val="3EA436"/>
                </a:solidFill>
                <a:cs typeface="Arial" pitchFamily="34" charset="0"/>
              </a:rPr>
            </a:br>
            <a:r>
              <a:rPr lang="en-GB" sz="2800" dirty="0" smtClean="0">
                <a:solidFill>
                  <a:srgbClr val="3EA436"/>
                </a:solidFill>
                <a:cs typeface="Arial" pitchFamily="34" charset="0"/>
              </a:rPr>
              <a:t/>
            </a:r>
            <a:br>
              <a:rPr lang="en-GB" sz="2800" dirty="0" smtClean="0">
                <a:solidFill>
                  <a:srgbClr val="3EA436"/>
                </a:solidFill>
                <a:cs typeface="Arial" pitchFamily="34" charset="0"/>
              </a:rPr>
            </a:br>
            <a:r>
              <a:rPr lang="en-GB" sz="1800" dirty="0" smtClean="0">
                <a:solidFill>
                  <a:srgbClr val="3EA436"/>
                </a:solidFill>
                <a:cs typeface="Arial" pitchFamily="34" charset="0"/>
              </a:rPr>
              <a:t/>
            </a:r>
            <a:br>
              <a:rPr lang="en-GB" sz="1800" dirty="0" smtClean="0">
                <a:solidFill>
                  <a:srgbClr val="3EA436"/>
                </a:solidFill>
                <a:cs typeface="Arial" pitchFamily="34" charset="0"/>
              </a:rPr>
            </a:br>
            <a:r>
              <a:rPr lang="en-GB" sz="1800" dirty="0" smtClean="0">
                <a:solidFill>
                  <a:srgbClr val="3EA436"/>
                </a:solidFill>
                <a:cs typeface="Arial" pitchFamily="34" charset="0"/>
              </a:rPr>
              <a:t/>
            </a:r>
            <a:br>
              <a:rPr lang="en-GB" sz="1800" dirty="0" smtClean="0">
                <a:solidFill>
                  <a:srgbClr val="3EA436"/>
                </a:solidFill>
                <a:cs typeface="Arial" pitchFamily="34" charset="0"/>
              </a:rPr>
            </a:br>
            <a:r>
              <a:rPr lang="en-GB" sz="2800" dirty="0">
                <a:solidFill>
                  <a:srgbClr val="3EA436"/>
                </a:solidFill>
                <a:cs typeface="Arial" pitchFamily="34" charset="0"/>
              </a:rPr>
              <a:t/>
            </a:r>
            <a:br>
              <a:rPr lang="en-GB" sz="2800" dirty="0">
                <a:solidFill>
                  <a:srgbClr val="3EA436"/>
                </a:solidFill>
                <a:cs typeface="Arial" pitchFamily="34" charset="0"/>
              </a:rPr>
            </a:br>
            <a:r>
              <a:rPr lang="en-GB" sz="2800" dirty="0" smtClean="0">
                <a:solidFill>
                  <a:srgbClr val="3EA436"/>
                </a:solidFill>
                <a:cs typeface="Arial" pitchFamily="34" charset="0"/>
              </a:rPr>
              <a:t>Our </a:t>
            </a:r>
            <a:r>
              <a:rPr lang="en-GB" sz="2800" b="1" dirty="0" smtClean="0">
                <a:solidFill>
                  <a:srgbClr val="003D7D"/>
                </a:solidFill>
                <a:cs typeface="Arial" pitchFamily="34" charset="0"/>
              </a:rPr>
              <a:t>Organisational </a:t>
            </a:r>
            <a:r>
              <a:rPr lang="en-GB" sz="2800" b="1" dirty="0">
                <a:solidFill>
                  <a:srgbClr val="003D7D"/>
                </a:solidFill>
                <a:cs typeface="Arial" pitchFamily="34" charset="0"/>
              </a:rPr>
              <a:t>Members </a:t>
            </a:r>
            <a:r>
              <a:rPr lang="en-GB" sz="2800" dirty="0" smtClean="0">
                <a:solidFill>
                  <a:srgbClr val="3EA436"/>
                </a:solidFill>
                <a:cs typeface="Arial" pitchFamily="34" charset="0"/>
              </a:rPr>
              <a:t>– other life sciences membership organisations and companies – also support us to be the </a:t>
            </a:r>
            <a:br>
              <a:rPr lang="en-GB" sz="2800" dirty="0" smtClean="0">
                <a:solidFill>
                  <a:srgbClr val="3EA436"/>
                </a:solidFill>
                <a:cs typeface="Arial" pitchFamily="34" charset="0"/>
              </a:rPr>
            </a:br>
            <a:r>
              <a:rPr lang="en-GB" sz="2800" b="1" dirty="0" smtClean="0">
                <a:solidFill>
                  <a:srgbClr val="3EA436"/>
                </a:solidFill>
                <a:cs typeface="Arial" pitchFamily="34" charset="0"/>
              </a:rPr>
              <a:t>unifying </a:t>
            </a:r>
            <a:r>
              <a:rPr lang="en-GB" sz="2800" b="1" dirty="0">
                <a:solidFill>
                  <a:srgbClr val="3EA436"/>
                </a:solidFill>
                <a:cs typeface="Arial" pitchFamily="34" charset="0"/>
              </a:rPr>
              <a:t>voice of </a:t>
            </a:r>
            <a:r>
              <a:rPr lang="en-GB" sz="2800" b="1" dirty="0" smtClean="0">
                <a:solidFill>
                  <a:srgbClr val="3EA436"/>
                </a:solidFill>
                <a:cs typeface="Arial" pitchFamily="34" charset="0"/>
              </a:rPr>
              <a:t>biology</a:t>
            </a:r>
            <a:r>
              <a:rPr lang="en-GB" sz="2800" dirty="0" smtClean="0">
                <a:solidFill>
                  <a:srgbClr val="48A942"/>
                </a:solidFill>
              </a:rPr>
              <a:t>.</a:t>
            </a:r>
            <a:endParaRPr lang="en-GB" sz="2800" dirty="0">
              <a:solidFill>
                <a:srgbClr val="3EA436"/>
              </a:solidFill>
            </a:endParaRPr>
          </a:p>
        </p:txBody>
      </p:sp>
      <p:sp>
        <p:nvSpPr>
          <p:cNvPr id="7" name="Title 1"/>
          <p:cNvSpPr txBox="1">
            <a:spLocks/>
          </p:cNvSpPr>
          <p:nvPr/>
        </p:nvSpPr>
        <p:spPr>
          <a:xfrm>
            <a:off x="976064" y="1814959"/>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2800" dirty="0" smtClean="0">
                <a:solidFill>
                  <a:srgbClr val="48A942"/>
                </a:solidFill>
              </a:rPr>
              <a:t>Practising </a:t>
            </a:r>
            <a:r>
              <a:rPr lang="en-GB" sz="2800" dirty="0">
                <a:solidFill>
                  <a:srgbClr val="48A942"/>
                </a:solidFill>
              </a:rPr>
              <a:t>scientists and </a:t>
            </a:r>
            <a:r>
              <a:rPr lang="en-GB" sz="2800" dirty="0" smtClean="0">
                <a:solidFill>
                  <a:srgbClr val="48A942"/>
                </a:solidFill>
              </a:rPr>
              <a:t>technicians</a:t>
            </a:r>
          </a:p>
          <a:p>
            <a:pPr marL="457200" indent="-457200" algn="l">
              <a:buFont typeface="Arial" panose="020B0604020202020204" pitchFamily="34" charset="0"/>
              <a:buChar char="•"/>
            </a:pPr>
            <a:r>
              <a:rPr lang="en-GB" sz="2800" dirty="0">
                <a:solidFill>
                  <a:srgbClr val="48A942"/>
                </a:solidFill>
              </a:rPr>
              <a:t>S</a:t>
            </a:r>
            <a:r>
              <a:rPr lang="en-GB" sz="2800" dirty="0" smtClean="0">
                <a:solidFill>
                  <a:srgbClr val="48A942"/>
                </a:solidFill>
              </a:rPr>
              <a:t>tudents at all levels.</a:t>
            </a:r>
          </a:p>
          <a:p>
            <a:pPr marL="457200" indent="-457200" algn="l">
              <a:buFont typeface="Arial" panose="020B0604020202020204" pitchFamily="34" charset="0"/>
              <a:buChar char="•"/>
            </a:pPr>
            <a:r>
              <a:rPr lang="en-GB" sz="2800" dirty="0" smtClean="0">
                <a:solidFill>
                  <a:srgbClr val="48A942"/>
                </a:solidFill>
              </a:rPr>
              <a:t>Life sciences professionals </a:t>
            </a:r>
            <a:r>
              <a:rPr lang="en-GB" sz="2800" dirty="0">
                <a:solidFill>
                  <a:srgbClr val="48A942"/>
                </a:solidFill>
              </a:rPr>
              <a:t>in academia, </a:t>
            </a:r>
            <a:r>
              <a:rPr lang="en-GB" sz="2800" dirty="0" smtClean="0">
                <a:solidFill>
                  <a:srgbClr val="48A942"/>
                </a:solidFill>
              </a:rPr>
              <a:t>industry, education and policy.</a:t>
            </a:r>
          </a:p>
          <a:p>
            <a:pPr marL="457200" indent="-457200" algn="l">
              <a:buFont typeface="Arial" panose="020B0604020202020204" pitchFamily="34" charset="0"/>
              <a:buChar char="•"/>
            </a:pPr>
            <a:r>
              <a:rPr lang="en-GB" sz="2800" dirty="0">
                <a:solidFill>
                  <a:srgbClr val="48A942"/>
                </a:solidFill>
              </a:rPr>
              <a:t>N</a:t>
            </a:r>
            <a:r>
              <a:rPr lang="en-GB" sz="2800" dirty="0" smtClean="0">
                <a:solidFill>
                  <a:srgbClr val="48A942"/>
                </a:solidFill>
              </a:rPr>
              <a:t>on-professionals </a:t>
            </a:r>
            <a:r>
              <a:rPr lang="en-GB" sz="2800" dirty="0">
                <a:solidFill>
                  <a:srgbClr val="48A942"/>
                </a:solidFill>
              </a:rPr>
              <a:t>with an interest in </a:t>
            </a:r>
            <a:r>
              <a:rPr lang="en-GB" sz="2800" dirty="0" smtClean="0">
                <a:solidFill>
                  <a:srgbClr val="48A942"/>
                </a:solidFill>
              </a:rPr>
              <a:t>biology</a:t>
            </a:r>
            <a:r>
              <a:rPr lang="en-GB" sz="2800" dirty="0">
                <a:solidFill>
                  <a:srgbClr val="48A942"/>
                </a:solidFill>
              </a:rPr>
              <a:t>.</a:t>
            </a:r>
            <a:endParaRPr lang="en-GB" sz="2800" dirty="0"/>
          </a:p>
        </p:txBody>
      </p:sp>
    </p:spTree>
    <p:extLst>
      <p:ext uri="{BB962C8B-B14F-4D97-AF65-F5344CB8AC3E}">
        <p14:creationId xmlns:p14="http://schemas.microsoft.com/office/powerpoint/2010/main" val="126999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347864" y="2583488"/>
            <a:ext cx="475252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pPr>
            <a:r>
              <a:rPr lang="en-GB" sz="2400" dirty="0" smtClean="0">
                <a:solidFill>
                  <a:srgbClr val="48A942"/>
                </a:solidFill>
                <a:cs typeface="Arial" pitchFamily="34" charset="0"/>
              </a:rPr>
              <a:t>{Name}</a:t>
            </a:r>
            <a:br>
              <a:rPr lang="en-GB" sz="2400" dirty="0" smtClean="0">
                <a:solidFill>
                  <a:srgbClr val="48A942"/>
                </a:solidFill>
                <a:cs typeface="Arial" pitchFamily="34" charset="0"/>
              </a:rPr>
            </a:br>
            <a:r>
              <a:rPr lang="en-GB" altLang="en-US" sz="2400" b="1" dirty="0" smtClean="0">
                <a:latin typeface="Arial" charset="0"/>
                <a:cs typeface="Arial" charset="0"/>
              </a:rPr>
              <a:t>{Job Title}</a:t>
            </a:r>
            <a:br>
              <a:rPr lang="en-GB" altLang="en-US" sz="2400" b="1" dirty="0" smtClean="0">
                <a:latin typeface="Arial" charset="0"/>
                <a:cs typeface="Arial" charset="0"/>
              </a:rPr>
            </a:br>
            <a:r>
              <a:rPr lang="en-GB" altLang="en-US" sz="2400" dirty="0" smtClean="0">
                <a:latin typeface="Arial" charset="0"/>
                <a:cs typeface="Arial" charset="0"/>
              </a:rPr>
              <a:t>{Institution}</a:t>
            </a:r>
            <a:endParaRPr lang="en-GB" altLang="en-US" sz="2400" dirty="0">
              <a:latin typeface="Arial" charset="0"/>
              <a:cs typeface="Arial" charset="0"/>
            </a:endParaRPr>
          </a:p>
          <a:p>
            <a:pPr lvl="1" fontAlgn="base">
              <a:spcBef>
                <a:spcPct val="0"/>
              </a:spcBef>
              <a:spcAft>
                <a:spcPct val="0"/>
              </a:spcAft>
            </a:pPr>
            <a:r>
              <a:rPr kumimoji="0" lang="en-US" altLang="en-US" sz="2400" b="0" i="1" u="none" strike="noStrike" cap="none" normalizeH="0" baseline="0" dirty="0" smtClean="0">
                <a:ln>
                  <a:noFill/>
                </a:ln>
                <a:solidFill>
                  <a:schemeClr val="tx1"/>
                </a:solidFill>
                <a:effectLst/>
                <a:latin typeface="Arial" charset="0"/>
                <a:cs typeface="Arial" charset="0"/>
              </a:rPr>
              <a:t>{Joined in </a:t>
            </a:r>
            <a:r>
              <a:rPr lang="en-US" altLang="en-US" sz="2400" i="1" dirty="0">
                <a:latin typeface="Arial" charset="0"/>
                <a:cs typeface="Arial" charset="0"/>
              </a:rPr>
              <a:t>–</a:t>
            </a:r>
            <a:r>
              <a:rPr lang="en-US" altLang="en-US" sz="2400" i="1" dirty="0" smtClean="0">
                <a:latin typeface="Arial" charset="0"/>
                <a:cs typeface="Arial" charset="0"/>
              </a:rPr>
              <a:t>year–} </a:t>
            </a:r>
            <a:endParaRPr kumimoji="0" lang="en-US" altLang="en-US" b="0" i="1" u="none" strike="noStrike" cap="none" normalizeH="0" baseline="0" dirty="0" smtClean="0">
              <a:ln>
                <a:noFill/>
              </a:ln>
              <a:solidFill>
                <a:schemeClr val="tx1"/>
              </a:solidFill>
              <a:effectLst/>
              <a:latin typeface="Arial" charset="0"/>
              <a:cs typeface="Arial" charset="0"/>
            </a:endParaRPr>
          </a:p>
        </p:txBody>
      </p:sp>
      <p:sp>
        <p:nvSpPr>
          <p:cNvPr id="2" name="AutoShape 2" descr="Dr Claire Price"/>
          <p:cNvSpPr>
            <a:spLocks noChangeAspect="1" noChangeArrowheads="1"/>
          </p:cNvSpPr>
          <p:nvPr/>
        </p:nvSpPr>
        <p:spPr bwMode="auto">
          <a:xfrm>
            <a:off x="155575" y="-623888"/>
            <a:ext cx="1314450" cy="1314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r Claire Price"/>
          <p:cNvSpPr>
            <a:spLocks noChangeAspect="1" noChangeArrowheads="1"/>
          </p:cNvSpPr>
          <p:nvPr/>
        </p:nvSpPr>
        <p:spPr bwMode="auto">
          <a:xfrm>
            <a:off x="307975" y="-471488"/>
            <a:ext cx="1314450" cy="1314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r Claire Price"/>
          <p:cNvSpPr>
            <a:spLocks noChangeAspect="1" noChangeArrowheads="1"/>
          </p:cNvSpPr>
          <p:nvPr/>
        </p:nvSpPr>
        <p:spPr bwMode="auto">
          <a:xfrm>
            <a:off x="460375" y="-319088"/>
            <a:ext cx="1314450" cy="1314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2303912" y="2342318"/>
            <a:ext cx="1476000" cy="2052000"/>
          </a:xfrm>
          <a:prstGeom prst="rect">
            <a:avLst/>
          </a:prstGeom>
          <a:noFill/>
          <a:ln>
            <a:solidFill>
              <a:srgbClr val="D1DFD6"/>
            </a:solidFill>
          </a:ln>
        </p:spPr>
        <p:txBody>
          <a:bodyPr wrap="square" rtlCol="0" anchor="ctr">
            <a:spAutoFit/>
          </a:bodyPr>
          <a:lstStyle/>
          <a:p>
            <a:pPr algn="ctr"/>
            <a:r>
              <a:rPr lang="en-GB" dirty="0" smtClean="0"/>
              <a:t>Insert Picture</a:t>
            </a:r>
            <a:endParaRPr lang="en-GB" dirty="0"/>
          </a:p>
        </p:txBody>
      </p:sp>
      <p:sp>
        <p:nvSpPr>
          <p:cNvPr id="8" name="Title 2"/>
          <p:cNvSpPr>
            <a:spLocks noGrp="1"/>
          </p:cNvSpPr>
          <p:nvPr>
            <p:ph type="ctrTitle"/>
          </p:nvPr>
        </p:nvSpPr>
        <p:spPr>
          <a:xfrm>
            <a:off x="971600" y="1"/>
            <a:ext cx="5540151" cy="1052735"/>
          </a:xfrm>
        </p:spPr>
        <p:txBody>
          <a:bodyPr anchor="ctr">
            <a:normAutofit/>
          </a:bodyPr>
          <a:lstStyle/>
          <a:p>
            <a:r>
              <a:rPr lang="en-GB" dirty="0" smtClean="0"/>
              <a:t>Meet a member</a:t>
            </a:r>
            <a:endParaRPr lang="en-GB" dirty="0"/>
          </a:p>
        </p:txBody>
      </p:sp>
    </p:spTree>
    <p:extLst>
      <p:ext uri="{BB962C8B-B14F-4D97-AF65-F5344CB8AC3E}">
        <p14:creationId xmlns:p14="http://schemas.microsoft.com/office/powerpoint/2010/main" val="228086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16025"/>
            <a:ext cx="5540151" cy="620687"/>
          </a:xfrm>
        </p:spPr>
        <p:txBody>
          <a:bodyPr/>
          <a:lstStyle/>
          <a:p>
            <a:pPr algn="l"/>
            <a:r>
              <a:rPr lang="en-GB" dirty="0" smtClean="0">
                <a:solidFill>
                  <a:srgbClr val="003D7D"/>
                </a:solidFill>
              </a:rPr>
              <a:t>	RSB Key Activities</a:t>
            </a:r>
            <a:endParaRPr lang="en-GB" dirty="0">
              <a:solidFill>
                <a:srgbClr val="003D7D"/>
              </a:solidFill>
            </a:endParaRPr>
          </a:p>
        </p:txBody>
      </p:sp>
      <p:graphicFrame>
        <p:nvGraphicFramePr>
          <p:cNvPr id="3" name="Diagram 2"/>
          <p:cNvGraphicFramePr/>
          <p:nvPr>
            <p:extLst>
              <p:ext uri="{D42A27DB-BD31-4B8C-83A1-F6EECF244321}">
                <p14:modId xmlns:p14="http://schemas.microsoft.com/office/powerpoint/2010/main" val="3878298875"/>
              </p:ext>
            </p:extLst>
          </p:nvPr>
        </p:nvGraphicFramePr>
        <p:xfrm>
          <a:off x="1115616" y="1124744"/>
          <a:ext cx="684076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891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6327665"/>
              </p:ext>
            </p:extLst>
          </p:nvPr>
        </p:nvGraphicFramePr>
        <p:xfrm>
          <a:off x="107504" y="260648"/>
          <a:ext cx="892899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818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003D7D"/>
      </a:dk1>
      <a:lt1>
        <a:sysClr val="window" lastClr="FFFFFF"/>
      </a:lt1>
      <a:dk2>
        <a:srgbClr val="003D7D"/>
      </a:dk2>
      <a:lt2>
        <a:srgbClr val="003D7D"/>
      </a:lt2>
      <a:accent1>
        <a:srgbClr val="003D7D"/>
      </a:accent1>
      <a:accent2>
        <a:srgbClr val="003D7D"/>
      </a:accent2>
      <a:accent3>
        <a:srgbClr val="003D7D"/>
      </a:accent3>
      <a:accent4>
        <a:srgbClr val="003D7D"/>
      </a:accent4>
      <a:accent5>
        <a:srgbClr val="003D7D"/>
      </a:accent5>
      <a:accent6>
        <a:srgbClr val="003D7D"/>
      </a:accent6>
      <a:hlink>
        <a:srgbClr val="003D7D"/>
      </a:hlink>
      <a:folHlink>
        <a:srgbClr val="003D7D"/>
      </a:folHlink>
    </a:clrScheme>
    <a:fontScheme name="oithev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4974</TotalTime>
  <Words>2146</Words>
  <Application>Microsoft Office PowerPoint</Application>
  <PresentationFormat>On-screen Show (4:3)</PresentationFormat>
  <Paragraphs>276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Adobe Fan Heiti Std B</vt:lpstr>
      <vt:lpstr>Arial</vt:lpstr>
      <vt:lpstr>Calibri</vt:lpstr>
      <vt:lpstr>Times New Roman</vt:lpstr>
      <vt:lpstr>Office Theme</vt:lpstr>
      <vt:lpstr>The Royal Society  of Biology and you</vt:lpstr>
      <vt:lpstr>PowerPoint Presentation</vt:lpstr>
      <vt:lpstr>PowerPoint Presentation</vt:lpstr>
      <vt:lpstr>PowerPoint Presentation</vt:lpstr>
      <vt:lpstr>Our vision is of a world that understands the true value of biology and how it can contribute to improving life for all  Our mission is to; </vt:lpstr>
      <vt:lpstr>Our Individual Members include:        Our Organisational Members – other life sciences membership organisations and companies – also support us to be the  unifying voice of biology.</vt:lpstr>
      <vt:lpstr>Meet a member</vt:lpstr>
      <vt:lpstr> RSB Key Activities</vt:lpstr>
      <vt:lpstr>PowerPoint Presentation</vt:lpstr>
      <vt:lpstr>PowerPoint Presentation</vt:lpstr>
      <vt:lpstr>PowerPoint Presentation</vt:lpstr>
      <vt:lpstr>PowerPoint Presentation</vt:lpstr>
      <vt:lpstr>{insert name} Regional Branch</vt:lpstr>
      <vt:lpstr>PowerPoint Presentation</vt:lpstr>
      <vt:lpstr>PowerPoint Presentation</vt:lpstr>
      <vt:lpstr> RSB Key Activities</vt:lpstr>
      <vt:lpstr>PowerPoint Presentation</vt:lpstr>
      <vt:lpstr>Tax-deductible &amp; check if you’re eligible for a discount</vt:lpstr>
      <vt:lpstr>Our members</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Spencer</dc:creator>
  <cp:lastModifiedBy>Alexandra Spencer</cp:lastModifiedBy>
  <cp:revision>395</cp:revision>
  <cp:lastPrinted>2015-12-01T14:27:17Z</cp:lastPrinted>
  <dcterms:created xsi:type="dcterms:W3CDTF">2015-07-30T15:27:23Z</dcterms:created>
  <dcterms:modified xsi:type="dcterms:W3CDTF">2018-04-11T15:25:47Z</dcterms:modified>
</cp:coreProperties>
</file>