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9926638" cy="1435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15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B0C1-EA1D-41A2-A44D-31DB3E273553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3421-AAA8-4BD3-98BB-A801C0FE9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06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B0C1-EA1D-41A2-A44D-31DB3E273553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3421-AAA8-4BD3-98BB-A801C0FE9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20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B0C1-EA1D-41A2-A44D-31DB3E273553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3421-AAA8-4BD3-98BB-A801C0FE9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34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B0C1-EA1D-41A2-A44D-31DB3E273553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3421-AAA8-4BD3-98BB-A801C0FE9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88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B0C1-EA1D-41A2-A44D-31DB3E273553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3421-AAA8-4BD3-98BB-A801C0FE9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92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B0C1-EA1D-41A2-A44D-31DB3E273553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3421-AAA8-4BD3-98BB-A801C0FE9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63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B0C1-EA1D-41A2-A44D-31DB3E273553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3421-AAA8-4BD3-98BB-A801C0FE9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63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B0C1-EA1D-41A2-A44D-31DB3E273553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3421-AAA8-4BD3-98BB-A801C0FE9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21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B0C1-EA1D-41A2-A44D-31DB3E273553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3421-AAA8-4BD3-98BB-A801C0FE9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09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B0C1-EA1D-41A2-A44D-31DB3E273553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3421-AAA8-4BD3-98BB-A801C0FE9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B0C1-EA1D-41A2-A44D-31DB3E273553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3421-AAA8-4BD3-98BB-A801C0FE9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92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5B0C1-EA1D-41A2-A44D-31DB3E273553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63421-AAA8-4BD3-98BB-A801C0FE9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74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829" y="5130203"/>
            <a:ext cx="2086142" cy="142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2" r="7962" b="7601"/>
          <a:stretch/>
        </p:blipFill>
        <p:spPr bwMode="auto">
          <a:xfrm rot="18097920" flipH="1">
            <a:off x="2811497" y="63953"/>
            <a:ext cx="1521598" cy="122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52701">
            <a:off x="7986237" y="964388"/>
            <a:ext cx="1235095" cy="57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upload.wikimedia.org/wikipedia/commons/thumb/d/dc/Bombykol.svg/512px-Bombykol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0184">
            <a:off x="3875740" y="537253"/>
            <a:ext cx="2310607" cy="59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pload.wikimedia.org/wikipedia/commons/thumb/d/dc/Bombykol.svg/512px-Bombykol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5262">
            <a:off x="335030" y="563253"/>
            <a:ext cx="2394452" cy="6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commons/thumb/d/dc/Bombykol.svg/512px-Bombykol.svg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801" flipV="1">
            <a:off x="157894" y="1276452"/>
            <a:ext cx="2305443" cy="59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wgHBhUIBwgVFQkXGR8ZGRgXGSMfHxoiISMlJyIjHyEgIC0gJCEqICMZJD0nLSowOi8xJCI0RDMtPSgtLi0BCgoKBQUFDgUFDisZExkrKysrKysrKysrKysrKysrKysrKysrKysrKysrKysrKysrKysrKysrKysrKysrKysrK//AABEIAJkBSQMBIgACEQEDEQH/xAAbAAEBAAMBAQEAAAAAAAAAAAAABgMEBQcCAf/EAD8QAAEDAwEEBQgIBgIDAAAAAAEAAgMEBREGEiExYQciQVFxExQyN2J0gbEjMzU2QmNysxVSc5GhskNEU4Pw/8QAFAEBAAAAAAAAAAAAAAAAAAAAAP/EABQRAQAAAAAAAAAAAAAAAAAAAAD/2gAMAwEAAhEDEQA/APcURaN4u9uslEa27VjIqcficcfADiTyG9BvLh6h1TbLC5sFQ90le/6uniG1LJ4NHZx3nA5rj+f6l1X1bPE6htJ/55mfTyD8uM7mAjg53IgLt6e0za9PscaGEmpf9ZNIdqWQ973nefDhyQcUT6+nH8TjpaVkY4UbyS9ze90w6rZO4BpHeV0rBq633epNBMx9Pdm+lTzDZf4t7Ht9puQtvUFsr7hEx9quz6eqYctIAcx/syNPpN8CCOOVJ3W40NYxtr6SrS2CUH6OpaT5Eu/mjl9KF3bhxHiUHoSKKD9TaVYHZdcrMO0Y85jHw6sw8MO8VR2K/Wu/03l7VVte0bnDg5h7ntPWaeRCDpIi+JpY4IjLNIGxgZJJwAO8koPtaN5vFusdEa27VjIqcdrjx5AcSeQU3LqytvkppdEUYlbnDquXIp2d+yeMrh3N3cN63LNo6mpa0XW81Lqu8/8AllAwzlEz0Yx4b+aDSbdNV6jPlbDSNo7eN7ZKphdJL3YiBGww97jnHALNRaxdRVLbfrCj80rCcNkzmCU+xJ2H2XYPiq1Yaykpq6mdS1sDZKdww5rwCCOYO5BmBBGRwRRh07edMfSaOqvKUI/6dQ47I5QyekzwdtDwXUsOrbfd6g0MrXQXUelTzDZkHNudz2+03IQd9ERAREQEREBERAREQEXG1Bqe12ABlZKXVb/q4YwXyyH2WDefHhzXE/huo9Vda9zGitR4U8Lvpnj82Ubmgji1m/f6SDdu2sYIa02uw0rqy7DjHERsx85ZPRYP88lpmr1vZh57caWGspjvfFTAtkh5R7R+lGOw7JJ4KntNqoLNRCitVIyKmHBrRj4ntJ5lbiDl2HUNr1BTma11QcWnD2Hc9h7ntPWafELqLgX/AElbrxUCuY58F1b6NRCdmQcj2Ob7LgR4LlDUN60wfJavpvK0HZW07TsjnNGMln6hlvggtEWCirKW4UraqhqGyU7hlrmEEHwIWdAREQEREBERAREQS97v10feDYdNUDX17WtfJLKcRQtfnZJAO09x2T1RjxX7Z9HU9PWi63updWXgcJZQNmPlFGOqwf3PNY7T6yK73em+cqydGtfV3PRkNXcJzJUOL8udxOHuA/wAEFOiIgLFU08NVAYKqJr4XDBa4ZBHMHcsqII12mbpp13ltF1Y824mjnJMR/pP9KI8d29u/gucTY9TXX6QTW3VzRu4MkPgd8c7N3Pd/LlehrnXyxWy/Uvm12pGyMBy0nc5p72uHWaeYKCc/jerrRmiuFg88qDuimpyGMefzQ45iPaTvHd3L7i0lW32QVWt6wStBy2kiyIG921+KVw73bvZVBYrbLaaHzSW4yzgE7LpiC4N7GlwALsd5yTniuig+Io44YxHEwNjAwABgAcgvtEQEREBcu/afteoKcQ3SlDtk5Y4bnsPexw6zT4FdREEPU1eoNEwGevlNdYGDLpDhtRC0druDZQO8Yd4q1ikbLEJGeiQCPip3pL+4Fb/AEH/ACXdt32fH+hvyCDYREQEREBERAUY67X7VFQ+n06BTWxj3RvqpAHPcWEtcIY84GCCNp/wBVmpXo3+wpfe6n956Doaf0vbLCXS0sbn1r/rJ5TtyyfqcfkMDku0iICIiAhAIweCIgkq3Rpo6t1y0hWeaVrjlzMbUEp9uPsPtNwfFbmmr/WV9ZJarzbvIXWFrXPDXB0b2uJDXMdxwdk7iAQqFS1B6yqr3Sn/AN5kFSiIgIiICIiAiIglLT6yK73em+cqxdEv3Bg8ZP3HLLafWRXe703zlWLol+4MHjJ+45BYIiICIiAiIgIiICIiAiIgIiIJrpL+4Fb/AEH/ACXdt32fH+hvyC4XSX9wK3+g/wCS7tu+z4/0N+QQbCIiAiIgIiIClejf7Cl97qf3nqqUr0b/AGFL73U/vPQVSIiAiIgIiIClqD1lVXulP/vMqlS1B6yqr3Sn/wB5kFSiIgIiICIiAiIglLT6yK73em+cqxdEn3Bg8ZP3HLHdZq3TWrZr7LbXzWmaKJj3w9Z8JjL97o8ZLDt8W5xjgqLT1TZ6q1Nk08+I0G/Z8ljZGTk7hwOScjvQdJERAREQEREBERAREQEREBERBNdJf3Arf6D/AJLu277Pj/Q35Bc/WFsnvWl6m2UjmieWJzG7W4ZI3ZwOC5tg1ZTGZllvVO6ku4AaI5fRkwOMUnoyDw38kFUiIgIiICIiApXo3+wpfe6n9562r9q232ioFBE11RdnejTwjaeebuxjfadgJoa2VtrsXkrnG1tU+WWVzWu2g3yj3O2drAyQDjKCgREQEREBERAUtQesqq90p/8AeZVKjbzJXae1Y+/m2vmtckMcTzD1nxFjnnaMeMubh/Fu8Y4ILJFpWi7W+9UQrbVWMlpz+Jpz8D2g8it1AREQEREBERAUxddHQSVxuthqnUd2PF8YGxJyljPVeOe481TogkINXVNomFJrajFO4nDalmTTyeLjviPsv/uVWse2RgfG4Fh3gjgV8zwxVEJhqIw6JwwWuGQR3EHcpF+lrjp9xn0TWBsOcmjmJMJ7/Jn0ojx4ZbyQWSKfsGqYLpVm21lJJTXdrdp0Eo344bTHjqPbntB+AVAgIiICIiAiIgIiICIiAtK72m33qiNFdaRktMeLXDPxHaDzC3UQRv8AD9R6VGbPM6utQ/4JXYmjH5cp3PA7Gv39m0u1p/U1rv7S2imIqmfWQyAsljPc9h6w8eHNdhcXUGl7ZfXNmqGOZXM+rniOxKzwcOI5HI5IO0ijf4rqHS52NQQGrtY/7UDPpGD86Ibz+pndvAQ6lu2pD5LRlJs0Z41lQ0hn/qjOHyHnubzKCgvl9tlhpvOLrVtY07mji557mNHWceQCntrU+qx1A+3Wc9pA86kHIHLYfiC7wXTsekqG11ZuNTI+pu5GHVEx2neDB6LG8dzQPiqBBzLDYLZp+mMFqpQwE5c7i557S9x6zjzJXTREBERAREQEREBERBM3fR9PUVxutkqnUd3PGWIDZk5SxnqvH9jzWrDqysssopdbUYhBOG1UeTTv/UTviJ7nbuasF8SxRzRGKZgdGRggjII7iCg/Y5GSxiSJ4LCMgg5BHIrm1GpLFTVfmdTeqZlVnGw6Zgdk8Bsl2cqM1tRw6SsItumpHwPrqiOAYcS2LbJ2jGCcMyM8McezAVFR6C0tS23zAWSF0WMEvaHOdzLj1s9ufkgo3yMZEZXvAjAySTuA789yx0lVTVtMKmiqGyU7t7XscHNPgRuK840+6azPuukHSudRU8XlKcuOS2ORhJZk9jTuHxWn0b9IelrRoimt9wuLm1TGkOaIZXY6xPFrCDuPYUHqUdZSy1bqSKpYalgBewOBc0HgXNzkZ7M8VnXm+gbvQ33pHudwtcxfSujpwHFrm8GkHc4A8R3L0hAREQEREEhXetam9ym/cYq9R9d61qb3Kb9xisEBERAREQEREBERAREQEREBERAX4AAMAbl+ogIiICIiAiIgIiICIiAiIgIiIJTpHsVXe7E2S1NBudPKyohB4Ocw52fiMjxwtKLpR0+yEMuLKiG4/ip3QSF4PcMNLTv7c/2VwvzZaXbRG9B51YbdcKqmueqrtRuhnq4y2KF3pMiYwhu0OxzuJHYut0TQ7HR3SNliw8MOQRv9NysEQQ+nI3M6VLo/yZDDHTYONx6h4K4REBERAREQR9d61qb3Kb9xisFH13rWpvcpv3GKwQEREBERAREQEREBERAREQEREBERAREQEREBERAREQEREBERAREQEREBERAREQEREBERBE6oqRZNcU9+r4ni1CnkhfK1pc2NznNIL8b2twD1sYG5WFJVU9bTNqaOdr4HDLXNIII7wRuKykAjBG5SlXpCSgqXV+j6zzWqccuiI2qeU+1Hu2T7TCD4oKxFK0GsmQ1TbdqmkNHcDuaXnMMp/Ll9Ek/ynB38FVICIiAiIgIiICIiAiIgIiICIiAiIgIiICIiAiIgIiICIiAiIgIiICIiAiIgIiICIiAiIg17hQ0lypHUlwpmyU7txa8ZB+BUlWUr9AWWpuVJcZJLVHETHTSna2H/AIQ2Q9fY7Nk55HsVquDru0y33SFTbaYfTvjOwO9w3gfEgBBN2bQNNerYy5avq56i6StD3Hyz2Nj2hnZjawgAD/JyeS6VltV6sVtrKGurzNbGtJpnvcTK1pactecdh4HJ+G4Bo/W1lr7BGau4Rw1sbA2aKVwY6NzRhwIdg4yDvWO16ol1PHXvo6YfwONhZFPvHlXbJ28A/hB3Z/8AgGt0Y6jtUeg6VlwvUIqdg7QkmbtekeOXZWLSdwZX9K1yNNWiSk8lBs7L9pvojOMHHHuWDox0lpy4aDpaqusVPJUOYS5zomknrHiSMlfGkqCC2dKN0pLPSxxsbBDsMA2WAloPBvZnecIPTEUBBV3C2alpLW7UD6i7PJNVC7Z8mGbBcXM6g2dlxYGjOSDvHar9AREQEREBERAREQEREBERAREQEREBERAREQEREBERAREQEREBERAREQEREBERBybjpiwXSp85uVlp5Z/5nxNJPiSMkLox00EVN5tHC0QAbOyAA3HdjhjksqIMNJS09FTCmoqdsdO3c1jGhrR4AbgsEtvha+WqooI2XGRuyZdgbRwOrtHi4DduJW6iCFqKTUd/NJR3W0thlgmjllqRI0tcY+PkQ07Y2zu6wbhpcN6uk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693738"/>
            <a:ext cx="3133725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89716">
            <a:off x="2365303" y="1732949"/>
            <a:ext cx="1340330" cy="62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 rot="917977">
            <a:off x="632009" y="792403"/>
            <a:ext cx="1800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5400" dirty="0" smtClean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3" name="Rectangle 12"/>
          <p:cNvSpPr/>
          <p:nvPr/>
        </p:nvSpPr>
        <p:spPr>
          <a:xfrm rot="19830179">
            <a:off x="2933301" y="856635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4" name="Rectangle 13"/>
          <p:cNvSpPr/>
          <p:nvPr/>
        </p:nvSpPr>
        <p:spPr>
          <a:xfrm rot="1964708">
            <a:off x="4103801" y="728506"/>
            <a:ext cx="1800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5400" dirty="0" smtClean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5400" dirty="0" smtClean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5400" dirty="0" smtClean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5400" dirty="0">
              <a:ln w="18415" cmpd="sng">
                <a:noFill/>
                <a:prstDash val="solid"/>
              </a:ln>
              <a:solidFill>
                <a:srgbClr val="003D7D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20686014">
            <a:off x="5490468" y="856636"/>
            <a:ext cx="33393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dirty="0" err="1" smtClean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5400" dirty="0" err="1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5400" dirty="0" err="1" smtClean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5400" dirty="0" err="1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5400" dirty="0" err="1" smtClean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400" dirty="0" err="1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5400" dirty="0" err="1" smtClean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400" dirty="0" err="1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5400" dirty="0" err="1" smtClean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5400" dirty="0" smtClean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5400" dirty="0">
              <a:ln w="18415" cmpd="sng">
                <a:noFill/>
                <a:prstDash val="solid"/>
              </a:ln>
              <a:solidFill>
                <a:srgbClr val="003D7D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79734">
            <a:off x="3566072" y="1351036"/>
            <a:ext cx="12557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http://upload.wikimedia.org/wikipedia/commons/thumb/d/dc/Bombykol.svg/512px-Bombykol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801" flipV="1">
            <a:off x="4608225" y="1692168"/>
            <a:ext cx="1797493" cy="46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upload.wikimedia.org/wikipedia/commons/thumb/d/dc/Bombykol.svg/512px-Bombykol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1165" flipV="1">
            <a:off x="6444116" y="541048"/>
            <a:ext cx="2178653" cy="56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upload.wikimedia.org/wikipedia/commons/thumb/d/dc/Bombykol.svg/512px-Bombykol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117" flipH="1" flipV="1">
            <a:off x="6320875" y="1788959"/>
            <a:ext cx="1983210" cy="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9094" y="2415402"/>
            <a:ext cx="85933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Endocrinology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an area of science that explores special chemicals called hormones; these are produced inside the bodies of humans and other living things.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02243" y="4049810"/>
            <a:ext cx="56948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Endocrinologists investigate how hormones are made, stored and released by glands (special organs in the body).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They also find out how hormones affect the way the body works and how they affect behaviour in humans and other animals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43808" y="3523398"/>
            <a:ext cx="4827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do endocrinologists do? </a:t>
            </a:r>
          </a:p>
        </p:txBody>
      </p:sp>
      <p:sp>
        <p:nvSpPr>
          <p:cNvPr id="2" name="Rectangle 1"/>
          <p:cNvSpPr/>
          <p:nvPr/>
        </p:nvSpPr>
        <p:spPr>
          <a:xfrm>
            <a:off x="299093" y="3154066"/>
            <a:ext cx="4698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48A942"/>
                </a:solidFill>
                <a:latin typeface="Helvetica Neue" panose="02000503000000020004" pitchFamily="2"/>
                <a:ea typeface="+mj-ea"/>
                <a:cs typeface="+mj-cs"/>
              </a:rPr>
              <a:t>It has links with both biology and medicine. </a:t>
            </a:r>
          </a:p>
        </p:txBody>
      </p:sp>
      <p:pic>
        <p:nvPicPr>
          <p:cNvPr id="30" name="Picture 29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6" y="4053157"/>
            <a:ext cx="3105150" cy="2070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506971" y="5088207"/>
            <a:ext cx="360866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Endocrinologists</a:t>
            </a:r>
            <a:r>
              <a:rPr lang="en-GB" sz="2400" dirty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measure levels of hormones in the blood, urine or other bodily fluids of the animal they are studying.  This can help them find out if a health problem is because of a change in hormones. </a:t>
            </a:r>
          </a:p>
        </p:txBody>
      </p:sp>
      <p:pic>
        <p:nvPicPr>
          <p:cNvPr id="32" name="Picture 2" descr="J:\Green man\Green Man Festival\Design\CMYK - SocietyForEndocrinology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24978"/>
            <a:ext cx="1584176" cy="42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S:\Brand tools\Logos\ROYAL SOCIETY OF BIOLOGY LOGO ARTWORK\Online - RGB\RSB_colour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457" y="6237312"/>
            <a:ext cx="1496948" cy="539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876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6846">
            <a:off x="5820859" y="442981"/>
            <a:ext cx="2999267" cy="188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309282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Neue Extended" panose="00000700000000000000" pitchFamily="2" charset="0"/>
                <a:cs typeface="Arial" panose="020B0604020202020204" pitchFamily="34" charset="0"/>
              </a:rPr>
              <a:t>Endocrinologists are trying to help pandas have babies! 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"/>
          <a:stretch/>
        </p:blipFill>
        <p:spPr bwMode="auto">
          <a:xfrm>
            <a:off x="395536" y="1798841"/>
            <a:ext cx="4316313" cy="25402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0705" y="2288098"/>
            <a:ext cx="41086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Pandas are one of the world’s most endangered species so it is important the ones left can reproduce.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988792" y="3202037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Female pandas are only fertile for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24 to 36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hours once a year.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988792" y="3877409"/>
            <a:ext cx="4283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Pandas in captivity can’t get pregnant easily so zoo-keepers call in endocrinologists to help.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536" y="4800739"/>
            <a:ext cx="86257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endocrinologists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test the female panda’s urine every day to look at her hormone levels.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535" y="5546710"/>
            <a:ext cx="545908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endocrinologists test the female panda’s urine every day to look at her </a:t>
            </a:r>
            <a:r>
              <a:rPr lang="en-GB" sz="2000" dirty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hormone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levels. </a:t>
            </a:r>
          </a:p>
        </p:txBody>
      </p:sp>
      <p:pic>
        <p:nvPicPr>
          <p:cNvPr id="12" name="Picture 2" descr="J:\Green man\Green Man Festival\Design\CMYK - SocietyForEndocrinolog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88287"/>
            <a:ext cx="1584176" cy="42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78" y="5124371"/>
            <a:ext cx="2327027" cy="158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" name="Picture 14" descr="S:\Brand tools\Logos\ROYAL SOCIETY OF BIOLOGY LOGO ARTWORK\Online - RGB\RSB_colour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29817"/>
            <a:ext cx="1496948" cy="539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6063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215</Words>
  <Application>Microsoft Office PowerPoint</Application>
  <PresentationFormat>On-screen Show (4:3)</PresentationFormat>
  <Paragraphs>16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Urry</dc:creator>
  <cp:lastModifiedBy>Grace Paget</cp:lastModifiedBy>
  <cp:revision>17</cp:revision>
  <cp:lastPrinted>2014-08-08T15:24:12Z</cp:lastPrinted>
  <dcterms:created xsi:type="dcterms:W3CDTF">2014-08-08T09:37:09Z</dcterms:created>
  <dcterms:modified xsi:type="dcterms:W3CDTF">2016-06-24T09:17:46Z</dcterms:modified>
</cp:coreProperties>
</file>